
<file path=[Content_Types].xml><?xml version="1.0" encoding="utf-8"?>
<Types xmlns="http://schemas.openxmlformats.org/package/2006/content-types">
  <Default Extension="jpeg" ContentType="image/jpeg"/>
  <Default Extension="rels" ContentType="application/vnd.openxmlformats-package.relationships+xml"/>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firstSlideNum="0" showSpecialPlsOnTitleSld="0" saveSubsetFonts="1">
  <p:sldMasterIdLst>
    <p:sldMasterId r:id="rId5" id="2147483658"/>
    <p:sldMasterId r:id="rId6" id="2147483674"/>
    <p:sldMasterId r:id="rId7" id="2147483687"/>
    <p:sldMasterId r:id="rId8" id="2147483699"/>
    <p:sldMasterId r:id="rId9" id="2147483707"/>
  </p:sldMasterIdLst>
  <p:notesMasterIdLst>
    <p:notesMasterId r:id="rId32"/>
  </p:notesMasterIdLst>
  <p:handoutMasterIdLst>
    <p:handoutMasterId r:id="rId33"/>
  </p:handoutMasterIdLst>
  <p:sldIdLst>
    <p:sldId r:id="rId10" id="553"/>
    <p:sldId r:id="rId11" id="375"/>
    <p:sldId r:id="rId12" id="558"/>
    <p:sldId r:id="rId13" id="412"/>
    <p:sldId r:id="rId14" id="451"/>
    <p:sldId r:id="rId15" id="556"/>
    <p:sldId r:id="rId16" id="557"/>
    <p:sldId r:id="rId17" id="379"/>
    <p:sldId r:id="rId18" id="291"/>
    <p:sldId r:id="rId19" id="354"/>
    <p:sldId r:id="rId20" id="345"/>
    <p:sldId r:id="rId21" id="360"/>
    <p:sldId r:id="rId22" id="353"/>
    <p:sldId r:id="rId23" id="299"/>
    <p:sldId r:id="rId24" id="374"/>
    <p:sldId r:id="rId25" id="555"/>
    <p:sldId r:id="rId26" id="370"/>
    <p:sldId r:id="rId27" id="371"/>
    <p:sldId r:id="rId28" id="372"/>
    <p:sldId r:id="rId29" id="373"/>
    <p:sldId r:id="rId30" id="350"/>
    <p:sldId r:id="rId31" id="28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p="http://schemas.openxmlformats.org/presentationml/2006/main">
  <p:cmAuthor id="1" name="Scott Newell" initials="SN" lastIdx="2" clrIdx="0">
    <p:extLst>
      <p:ext uri="{19B8F6BF-5375-455C-9EA6-DF929625EA0E}">
        <p15:presenceInfo xmlns:p15="http://schemas.microsoft.com/office/powerpoint/2012/main" userId="S::SNewell@coopstrategies.com::55a442e2-66f2-4a2c-a3d5-86309db06d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529"/>
    <a:srgbClr val="939995"/>
    <a:srgbClr val="D9D9D9"/>
    <a:srgbClr val="404040"/>
    <a:srgbClr val="215968"/>
    <a:srgbClr val="403152"/>
    <a:srgbClr val="4F6228"/>
    <a:srgbClr val="5A5B5B"/>
    <a:srgbClr val="000000"/>
    <a:srgbClr val="3D3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647" autoAdjust="0"/>
    <p:restoredTop sz="96349" autoAdjust="0"/>
  </p:normalViewPr>
  <p:slideViewPr>
    <p:cSldViewPr>
      <p:cViewPr>
        <p:scale>
          <a:sx n="80" d="100"/>
          <a:sy n="80" d="100"/>
        </p:scale>
        <p:origin x="176" y="40"/>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5736" y="84"/>
      </p:cViewPr>
      <p:guideLst>
        <p:guide orient="horz" pos="2957"/>
        <p:guide pos="2237"/>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 Type="http://schemas.openxmlformats.org/officeDocument/2006/relationships/customXml" Target="../customXml/item2.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 Type="http://schemas.openxmlformats.org/officeDocument/2006/relationships/customXml" Target="../customXml/item3.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notesMaster" Target="notesMasters/notesMaster1.xml" /><Relationship Id="rId33" Type="http://schemas.openxmlformats.org/officeDocument/2006/relationships/handoutMaster" Target="handoutMasters/handoutMaster1.xml" /><Relationship Id="rId34" Type="http://schemas.openxmlformats.org/officeDocument/2006/relationships/commentAuthors" Target="commentAuthors.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slideMaster" Target="slideMasters/slideMaster1.xml" /><Relationship Id="rId6" Type="http://schemas.openxmlformats.org/officeDocument/2006/relationships/slideMaster" Target="slideMasters/slideMaster2.xml" /><Relationship Id="rId7" Type="http://schemas.openxmlformats.org/officeDocument/2006/relationships/slideMaster" Target="slideMasters/slideMaster3.xml" /><Relationship Id="rId8" Type="http://schemas.openxmlformats.org/officeDocument/2006/relationships/slideMaster" Target="slideMasters/slideMaster4.xml" /><Relationship Id="rId9" Type="http://schemas.openxmlformats.org/officeDocument/2006/relationships/slideMaster" Target="slideMasters/slideMaster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p:spPr>
        <p:txBody>
          <a:bodyPr vert="horz" lIns="94231" tIns="47115" rIns="94231" bIns="47115"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p:spPr>
        <p:txBody>
          <a:bodyPr vert="horz" lIns="94231" tIns="47115" rIns="94231" bIns="47115" rtlCol="0"/>
          <a:lstStyle>
            <a:lvl1pPr algn="r">
              <a:defRPr sz="1200"/>
            </a:lvl1pPr>
          </a:lstStyle>
          <a:p>
            <a:fld id="{F73695FC-187B-4474-91F3-596A5D182A7B}" type="datetimeFigureOut">
              <a:rPr lang="en-US" smtClean="0"/>
              <a:t>2/17/2022</a:t>
            </a:fld>
            <a:endParaRPr lang="en-US"/>
          </a:p>
        </p:txBody>
      </p:sp>
      <p:sp>
        <p:nvSpPr>
          <p:cNvPr id="4" name="Footer Placeholder 3"/>
          <p:cNvSpPr>
            <a:spLocks noGrp="1"/>
          </p:cNvSpPr>
          <p:nvPr>
            <p:ph type="ftr" sz="quarter" idx="2"/>
          </p:nvPr>
        </p:nvSpPr>
        <p:spPr>
          <a:xfrm>
            <a:off x="1" y="8917422"/>
            <a:ext cx="3077739" cy="469424"/>
          </a:xfrm>
          <a:prstGeom prst="rect"/>
        </p:spPr>
        <p:txBody>
          <a:bodyPr vert="horz" lIns="94231" tIns="47115" rIns="94231" bIns="47115"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p:spPr>
        <p:txBody>
          <a:bodyPr vert="horz" lIns="94231" tIns="47115" rIns="94231" bIns="47115" rtlCol="0" anchor="b"/>
          <a:lstStyle>
            <a:lvl1pPr algn="r">
              <a:defRPr sz="1200"/>
            </a:lvl1pPr>
          </a:lstStyle>
          <a:p>
            <a:fld id="{6C18D396-632D-4A5D-9577-F0D7A2CFF697}" type="slidenum">
              <a:rPr lang="en-US" smtClean="0"/>
              <a:t>‹#›</a:t>
            </a:fld>
            <a:endParaRPr lang="en-US"/>
          </a:p>
        </p:txBody>
      </p:sp>
    </p:spTree>
    <p:extLst>
      <p:ext uri="{BB962C8B-B14F-4D97-AF65-F5344CB8AC3E}">
        <p14:creationId xmlns:p14="http://schemas.microsoft.com/office/powerpoint/2010/main" val="11439424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p:spPr>
        <p:txBody>
          <a:bodyPr vert="horz" lIns="94231" tIns="47115" rIns="94231"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p:spPr>
        <p:txBody>
          <a:bodyPr vert="horz" lIns="94231" tIns="47115" rIns="94231" bIns="47115" rtlCol="0"/>
          <a:lstStyle>
            <a:lvl1pPr algn="r">
              <a:defRPr sz="1200"/>
            </a:lvl1pPr>
          </a:lstStyle>
          <a:p>
            <a:fld id="{24A71AA0-57A1-4D3D-AB4F-D585F825147F}" type="datetimeFigureOut">
              <a:rPr lang="en-US" smtClean="0"/>
              <a:t>2/17/2022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p:spPr>
        <p:txBody>
          <a:bodyPr vert="horz" lIns="94231" tIns="47115" rIns="94231" bIns="47115" rtlCol="0"/>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1" y="8917423"/>
            <a:ext cx="3077739" cy="471053"/>
          </a:xfrm>
          <a:prstGeom prst="rect"/>
        </p:spPr>
        <p:txBody>
          <a:bodyPr vert="horz" lIns="94231" tIns="47115" rIns="94231"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p:spPr>
        <p:txBody>
          <a:bodyPr vert="horz" lIns="94231" tIns="47115" rIns="94231" bIns="47115" rtlCol="0" anchor="b"/>
          <a:lstStyle>
            <a:lvl1pPr algn="r">
              <a:defRPr sz="1200"/>
            </a:lvl1pPr>
          </a:lstStyle>
          <a:p>
            <a:fld id="{3E4AD26A-2A54-41E3-9B03-0D04EB0D5E8B}" type="slidenum">
              <a:rPr lang="en-US" smtClean="0"/>
              <a:t>‹#›</a:t>
            </a:fld>
            <a:endParaRPr lang="en-US"/>
          </a:p>
        </p:txBody>
      </p:sp>
    </p:spTree>
    <p:extLst>
      <p:ext uri="{BB962C8B-B14F-4D97-AF65-F5344CB8AC3E}">
        <p14:creationId xmlns:p14="http://schemas.microsoft.com/office/powerpoint/2010/main" val="234114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11BB828-D7E7-4E8E-8FB2-537F1BF6DD6E}"/>
              </a:ext>
            </a:extLst>
          </p:cNvPr>
          <p:cNvSpPr>
            <a:spLocks noGrp="1" noRot="1" noChangeAspect="1" noChangeArrowheads="1" noTextEdit="1"/>
          </p:cNvSpPr>
          <p:nvPr>
            <p:ph type="sldImg"/>
          </p:nvPr>
        </p:nvSpPr>
        <p:spPr/>
      </p:sp>
      <p:sp>
        <p:nvSpPr>
          <p:cNvPr id="10243" name="Notes Placeholder 2">
            <a:extLst>
              <a:ext uri="{FF2B5EF4-FFF2-40B4-BE49-F238E27FC236}">
                <a16:creationId xmlns:a16="http://schemas.microsoft.com/office/drawing/2014/main" id="{128302FA-EAE3-4EB6-951E-4A958FB3A9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012F9BD9-00C4-4B9C-965B-CAF77F7E13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ea typeface="ＭＳ Ｐゴシック" panose="020b0600070205080204" pitchFamily="34" charset="-128"/>
              </a:defRPr>
            </a:lvl1pPr>
            <a:lvl2pPr marL="742950" indent="-285750" defTabSz="965200">
              <a:defRPr>
                <a:solidFill>
                  <a:schemeClr val="tx1"/>
                </a:solidFill>
                <a:latin typeface="Arial" panose="020b0604020202020204" pitchFamily="34" charset="0"/>
                <a:ea typeface="ＭＳ Ｐゴシック" panose="020b0600070205080204" pitchFamily="34" charset="-128"/>
              </a:defRPr>
            </a:lvl2pPr>
            <a:lvl3pPr marL="1143000" indent="-228600" defTabSz="965200">
              <a:defRPr>
                <a:solidFill>
                  <a:schemeClr val="tx1"/>
                </a:solidFill>
                <a:latin typeface="Arial" panose="020b0604020202020204" pitchFamily="34" charset="0"/>
                <a:ea typeface="ＭＳ Ｐゴシック" panose="020b0600070205080204" pitchFamily="34" charset="-128"/>
              </a:defRPr>
            </a:lvl3pPr>
            <a:lvl4pPr marL="1600200" indent="-228600" defTabSz="965200">
              <a:defRPr>
                <a:solidFill>
                  <a:schemeClr val="tx1"/>
                </a:solidFill>
                <a:latin typeface="Arial" panose="020b0604020202020204" pitchFamily="34" charset="0"/>
                <a:ea typeface="ＭＳ Ｐゴシック" panose="020b0600070205080204" pitchFamily="34" charset="-128"/>
              </a:defRPr>
            </a:lvl4pPr>
            <a:lvl5pPr marL="2057400" indent="-228600" defTabSz="965200">
              <a:defRPr>
                <a:solidFill>
                  <a:schemeClr val="tx1"/>
                </a:solidFill>
                <a:latin typeface="Arial" panose="020b0604020202020204" pitchFamily="34" charset="0"/>
                <a:ea typeface="ＭＳ Ｐゴシック" panose="020b0600070205080204" pitchFamily="34" charset="-128"/>
              </a:defRPr>
            </a:lvl5pPr>
            <a:lvl6pPr marL="25146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65200" fontAlgn="base" rtl="0" eaLnBrk="1" latinLnBrk="0" hangingPunct="1">
              <a:lnSpc>
                <a:spcPct val="100000"/>
              </a:lnSpc>
              <a:spcBef>
                <a:spcPct val="0"/>
              </a:spcBef>
              <a:spcAft>
                <a:spcPct val="0"/>
              </a:spcAft>
              <a:buClrTx/>
              <a:buSzTx/>
              <a:buFontTx/>
              <a:buNone/>
              <a:defRPr/>
            </a:pPr>
            <a:fld id="{1D4C2399-299B-497E-B15A-F2998D8BFBB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4143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4168B76-8511-4A00-B71E-F4799414791E}"/>
              </a:ext>
            </a:extLst>
          </p:cNvPr>
          <p:cNvSpPr>
            <a:spLocks noGrp="1" noChangeArrowheads="1"/>
          </p:cNvSpPr>
          <p:nvPr>
            <p:ph type="sldNum" sz="quarter" idx="5"/>
          </p:nvPr>
        </p:nvSpPr>
        <p:spPr/>
        <p:txBody>
          <a:bodyPr/>
          <a:lstStyle>
            <a:lvl1pPr defTabSz="965200">
              <a:defRPr>
                <a:solidFill>
                  <a:schemeClr val="tx1"/>
                </a:solidFill>
                <a:latin typeface="Arial" panose="020b0604020202020204" pitchFamily="34" charset="0"/>
                <a:ea typeface="ＭＳ Ｐゴシック" panose="020b0600070205080204" pitchFamily="34" charset="-128"/>
              </a:defRPr>
            </a:lvl1pPr>
            <a:lvl2pPr marL="771525" indent="-296863" defTabSz="965200">
              <a:defRPr>
                <a:solidFill>
                  <a:schemeClr val="tx1"/>
                </a:solidFill>
                <a:latin typeface="Arial" panose="020b0604020202020204" pitchFamily="34" charset="0"/>
                <a:ea typeface="ＭＳ Ｐゴシック" panose="020b0600070205080204" pitchFamily="34" charset="-128"/>
              </a:defRPr>
            </a:lvl2pPr>
            <a:lvl3pPr marL="1187450" indent="-236538" defTabSz="965200">
              <a:defRPr>
                <a:solidFill>
                  <a:schemeClr val="tx1"/>
                </a:solidFill>
                <a:latin typeface="Arial" panose="020b0604020202020204" pitchFamily="34" charset="0"/>
                <a:ea typeface="ＭＳ Ｐゴシック" panose="020b0600070205080204" pitchFamily="34" charset="-128"/>
              </a:defRPr>
            </a:lvl3pPr>
            <a:lvl4pPr marL="1662113" indent="-236538" defTabSz="965200">
              <a:defRPr>
                <a:solidFill>
                  <a:schemeClr val="tx1"/>
                </a:solidFill>
                <a:latin typeface="Arial" panose="020b0604020202020204" pitchFamily="34" charset="0"/>
                <a:ea typeface="ＭＳ Ｐゴシック" panose="020b0600070205080204" pitchFamily="34" charset="-128"/>
              </a:defRPr>
            </a:lvl4pPr>
            <a:lvl5pPr marL="2138363" indent="-236538" defTabSz="965200">
              <a:defRPr>
                <a:solidFill>
                  <a:schemeClr val="tx1"/>
                </a:solidFill>
                <a:latin typeface="Arial" panose="020b0604020202020204" pitchFamily="34" charset="0"/>
                <a:ea typeface="ＭＳ Ｐゴシック" panose="020b0600070205080204" pitchFamily="34" charset="-128"/>
              </a:defRPr>
            </a:lvl5pPr>
            <a:lvl6pPr marL="25955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27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99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71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65200" fontAlgn="base" rtl="0" eaLnBrk="1" latinLnBrk="0" hangingPunct="1">
              <a:lnSpc>
                <a:spcPct val="100000"/>
              </a:lnSpc>
              <a:spcBef>
                <a:spcPct val="0"/>
              </a:spcBef>
              <a:spcAft>
                <a:spcPct val="0"/>
              </a:spcAft>
              <a:buClrTx/>
              <a:buSzTx/>
              <a:buFontTx/>
              <a:buNone/>
              <a:defRPr/>
            </a:pPr>
            <a:fld id="{71B3D2EA-4935-4C6A-9E9C-BD2970A1C93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251" name="Rectangle 2">
            <a:extLst>
              <a:ext uri="{FF2B5EF4-FFF2-40B4-BE49-F238E27FC236}">
                <a16:creationId xmlns:a16="http://schemas.microsoft.com/office/drawing/2014/main" id="{E5129DA6-059C-490D-8FD2-D6993451D461}"/>
              </a:ext>
            </a:extLst>
          </p:cNvPr>
          <p:cNvSpPr>
            <a:spLocks noGrp="1" noRot="1" noChangeAspect="1" noChangeArrowheads="1" noTextEdit="1"/>
          </p:cNvSpPr>
          <p:nvPr>
            <p:ph type="sldImg"/>
          </p:nvPr>
        </p:nvSpPr>
        <p:spPr/>
      </p:sp>
      <p:sp>
        <p:nvSpPr>
          <p:cNvPr id="53252" name="Rectangle 3">
            <a:extLst>
              <a:ext uri="{FF2B5EF4-FFF2-40B4-BE49-F238E27FC236}">
                <a16:creationId xmlns:a16="http://schemas.microsoft.com/office/drawing/2014/main" id="{1CA2EDA6-BB41-433A-99DA-F7E515B267BB}"/>
              </a:ext>
            </a:extLst>
          </p:cNvPr>
          <p:cNvSpPr>
            <a:spLocks noGrp="1" noChangeArrowheads="1"/>
          </p:cNvSpPr>
          <p:nvPr>
            <p:ph type="body" idx="1"/>
          </p:nvPr>
        </p:nvSpPr>
        <p:spPr/>
        <p:txBody>
          <a:bodyPr/>
          <a:lstStyle/>
          <a:p>
            <a:pPr eaLnBrk="1" hangingPunct="1">
              <a:defRPr/>
            </a:pPr>
            <a:r>
              <a:rPr lang="en-US" altLang="en-US" b="1" dirty="1">
                <a:latin typeface="Arial" panose="020b0604020202020204" pitchFamily="34" charset="0"/>
                <a:ea typeface="ＭＳ Ｐゴシック" panose="020b0600070205080204" pitchFamily="34" charset="-128"/>
              </a:rPr>
              <a:t>Other election systems:</a:t>
            </a:r>
          </a:p>
          <a:p>
            <a:pPr eaLnBrk="1" hangingPunct="1">
              <a:defRPr/>
            </a:pPr>
            <a:r>
              <a:rPr lang="en-US" altLang="en-US" dirty="1">
                <a:latin typeface="Arial" panose="020b0604020202020204" pitchFamily="34" charset="0"/>
                <a:ea typeface="ＭＳ Ｐゴシック" panose="020b0600070205080204" pitchFamily="34" charset="-128"/>
              </a:rPr>
              <a:t>“</a:t>
            </a:r>
            <a:r>
              <a:rPr lang="en-US" altLang="en-US" b="1" dirty="1">
                <a:latin typeface="Arial" panose="020b0604020202020204" pitchFamily="34" charset="0"/>
                <a:ea typeface="ＭＳ Ｐゴシック" panose="020b0600070205080204" pitchFamily="34" charset="-128"/>
              </a:rPr>
              <a:t>At-Large</a:t>
            </a:r>
            <a:r>
              <a:rPr lang="en-US" altLang="en-US" dirty="1">
                <a:latin typeface="Arial" panose="020b0604020202020204" pitchFamily="34" charset="0"/>
                <a:ea typeface="ＭＳ Ｐゴシック" panose="020b0600070205080204" pitchFamily="34" charset="-128"/>
              </a:rPr>
              <a:t>”</a:t>
            </a:r>
            <a:r>
              <a:rPr lang="en-US" altLang="en-US" b="1" dirty="1">
                <a:latin typeface="Arial" panose="020b0604020202020204" pitchFamily="34" charset="0"/>
                <a:ea typeface="ＭＳ Ｐゴシック" panose="020b0600070205080204" pitchFamily="34" charset="-128"/>
              </a:rPr>
              <a:t> </a:t>
            </a:r>
            <a:r>
              <a:rPr lang="en-US" altLang="en-US" dirty="1">
                <a:latin typeface="Arial" panose="020b0604020202020204" pitchFamily="34" charset="0"/>
                <a:ea typeface="ＭＳ Ｐゴシック" panose="020b0600070205080204" pitchFamily="34" charset="-128"/>
              </a:rPr>
              <a:t>Election System</a:t>
            </a:r>
            <a:r>
              <a:rPr lang="en-US" altLang="en-US" b="1" dirty="1">
                <a:latin typeface="Arial" panose="020b0604020202020204" pitchFamily="34" charset="0"/>
                <a:ea typeface="ＭＳ Ｐゴシック" panose="020b0600070205080204" pitchFamily="34" charset="-128"/>
              </a:rPr>
              <a:t> </a:t>
            </a:r>
            <a:r>
              <a:rPr lang="en-US" altLang="en-US" dirty="1">
                <a:latin typeface="Arial" panose="020b0604020202020204" pitchFamily="34" charset="0"/>
                <a:ea typeface="ＭＳ Ｐゴシック" panose="020b0600070205080204" pitchFamily="34" charset="-128"/>
              </a:rPr>
              <a:t>is where voters of the entire jurisdiction elect all members to the governing board.</a:t>
            </a:r>
          </a:p>
          <a:p>
            <a:pPr eaLnBrk="1" hangingPunct="1">
              <a:defRPr/>
            </a:pPr>
            <a:r>
              <a:rPr lang="en-US" altLang="en-US" dirty="1">
                <a:latin typeface="Arial" panose="020b0604020202020204" pitchFamily="34" charset="0"/>
                <a:ea typeface="ＭＳ Ｐゴシック" panose="020b0600070205080204" pitchFamily="34" charset="-128"/>
              </a:rPr>
              <a:t>“</a:t>
            </a:r>
            <a:r>
              <a:rPr lang="en-US" altLang="en-US" b="1" dirty="1">
                <a:latin typeface="Arial" panose="020b0604020202020204" pitchFamily="34" charset="0"/>
                <a:ea typeface="ＭＳ Ｐゴシック" panose="020b0600070205080204" pitchFamily="34" charset="-128"/>
              </a:rPr>
              <a:t>From Trustee Area</a:t>
            </a:r>
            <a:r>
              <a:rPr lang="en-US" altLang="en-US" dirty="1">
                <a:latin typeface="Arial" panose="020b0604020202020204" pitchFamily="34" charset="0"/>
                <a:ea typeface="ＭＳ Ｐゴシック" panose="020b0600070205080204" pitchFamily="34" charset="-128"/>
              </a:rPr>
              <a:t>” Election System is where each governing board member is elected by voters from the entire jurisdiction, </a:t>
            </a:r>
            <a:r>
              <a:rPr lang="en-US" altLang="en-US" u="sng" dirty="1">
                <a:latin typeface="Arial" panose="020b0604020202020204" pitchFamily="34" charset="0"/>
                <a:ea typeface="ＭＳ Ｐゴシック" panose="020b0600070205080204" pitchFamily="34" charset="-128"/>
              </a:rPr>
              <a:t>but</a:t>
            </a:r>
            <a:r>
              <a:rPr lang="en-US" altLang="en-US" dirty="1">
                <a:latin typeface="Arial" panose="020b0604020202020204" pitchFamily="34" charset="0"/>
                <a:ea typeface="ＭＳ Ｐゴシック" panose="020b0600070205080204" pitchFamily="34" charset="-128"/>
              </a:rPr>
              <a:t> the district is divided into trustee areas (</a:t>
            </a:r>
            <a:r>
              <a:rPr lang="en-US" altLang="en-US" i="1" dirty="1">
                <a:latin typeface="Arial" panose="020b0604020202020204" pitchFamily="34" charset="0"/>
                <a:ea typeface="ＭＳ Ｐゴシック" panose="020b0600070205080204" pitchFamily="34" charset="-128"/>
              </a:rPr>
              <a:t>still treated as at-large election system for CVRA purposes</a:t>
            </a:r>
            <a:r>
              <a:rPr lang="en-US" altLang="en-US" dirty="1">
                <a:latin typeface="Arial" panose="020b0604020202020204" pitchFamily="34" charset="0"/>
                <a:ea typeface="ＭＳ Ｐゴシック" panose="020b0600070205080204" pitchFamily="34" charset="-128"/>
              </a:rPr>
              <a:t>).</a:t>
            </a:r>
          </a:p>
          <a:p>
            <a:pPr eaLnBrk="1" hangingPunct="1">
              <a:defRPr/>
            </a:pPr>
            <a:r>
              <a:rPr lang="en-US" altLang="en-US" b="1" dirty="1">
                <a:latin typeface="Arial" panose="020b0604020202020204" pitchFamily="34" charset="0"/>
                <a:ea typeface="ＭＳ Ｐゴシック" panose="020b0600070205080204" pitchFamily="34" charset="-128"/>
              </a:rPr>
              <a:t>“Even year elections” </a:t>
            </a:r>
            <a:r>
              <a:rPr lang="en-US" altLang="en-US" dirty="1">
                <a:latin typeface="Arial" panose="020b0604020202020204" pitchFamily="34" charset="0"/>
                <a:ea typeface="ＭＳ Ｐゴシック" panose="020b0600070205080204" pitchFamily="34" charset="-128"/>
              </a:rPr>
              <a:t>Change election cycle from odd to even years to coincide with state and federal elections.</a:t>
            </a:r>
          </a:p>
          <a:p>
            <a:pPr eaLnBrk="1" hangingPunct="1">
              <a:defRPr/>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788B6BA-E7A9-439F-9525-6277548788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ea typeface="ＭＳ Ｐゴシック" panose="020b0600070205080204" pitchFamily="34" charset="-128"/>
              </a:defRPr>
            </a:lvl1pPr>
            <a:lvl2pPr marL="771525" indent="-296863" defTabSz="965200">
              <a:defRPr>
                <a:solidFill>
                  <a:schemeClr val="tx1"/>
                </a:solidFill>
                <a:latin typeface="Arial" panose="020b0604020202020204" pitchFamily="34" charset="0"/>
                <a:ea typeface="ＭＳ Ｐゴシック" panose="020b0600070205080204" pitchFamily="34" charset="-128"/>
              </a:defRPr>
            </a:lvl2pPr>
            <a:lvl3pPr marL="1187450" indent="-236538" defTabSz="965200">
              <a:defRPr>
                <a:solidFill>
                  <a:schemeClr val="tx1"/>
                </a:solidFill>
                <a:latin typeface="Arial" panose="020b0604020202020204" pitchFamily="34" charset="0"/>
                <a:ea typeface="ＭＳ Ｐゴシック" panose="020b0600070205080204" pitchFamily="34" charset="-128"/>
              </a:defRPr>
            </a:lvl3pPr>
            <a:lvl4pPr marL="1662113" indent="-236538" defTabSz="965200">
              <a:defRPr>
                <a:solidFill>
                  <a:schemeClr val="tx1"/>
                </a:solidFill>
                <a:latin typeface="Arial" panose="020b0604020202020204" pitchFamily="34" charset="0"/>
                <a:ea typeface="ＭＳ Ｐゴシック" panose="020b0600070205080204" pitchFamily="34" charset="-128"/>
              </a:defRPr>
            </a:lvl4pPr>
            <a:lvl5pPr marL="2138363" indent="-236538" defTabSz="965200">
              <a:defRPr>
                <a:solidFill>
                  <a:schemeClr val="tx1"/>
                </a:solidFill>
                <a:latin typeface="Arial" panose="020b0604020202020204" pitchFamily="34" charset="0"/>
                <a:ea typeface="ＭＳ Ｐゴシック" panose="020b0600070205080204" pitchFamily="34" charset="-128"/>
              </a:defRPr>
            </a:lvl5pPr>
            <a:lvl6pPr marL="25955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27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99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7163" indent="-236538"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935C34-8D20-44F4-8AA0-C8CCF0B13B4A}" type="slidenum">
              <a:rPr lang="en-US" altLang="en-US" smtClean="0"/>
              <a:t>2</a:t>
            </a:fld>
            <a:endParaRPr lang="en-US" altLang="en-US"/>
          </a:p>
        </p:txBody>
      </p:sp>
      <p:sp>
        <p:nvSpPr>
          <p:cNvPr id="18435" name="Rectangle 2">
            <a:extLst>
              <a:ext uri="{FF2B5EF4-FFF2-40B4-BE49-F238E27FC236}">
                <a16:creationId xmlns:a16="http://schemas.microsoft.com/office/drawing/2014/main" id="{28CE7365-6BAF-469E-885B-6C625794D6E9}"/>
              </a:ext>
            </a:extLst>
          </p:cNvPr>
          <p:cNvSpPr>
            <a:spLocks noGrp="1" noRot="1" noChangeAspect="1" noChangeArrowheads="1" noTextEdit="1"/>
          </p:cNvSpPr>
          <p:nvPr>
            <p:ph type="sldImg"/>
          </p:nvPr>
        </p:nvSpPr>
        <p:spPr/>
      </p:sp>
      <p:sp>
        <p:nvSpPr>
          <p:cNvPr id="18436" name="Rectangle 3">
            <a:extLst>
              <a:ext uri="{FF2B5EF4-FFF2-40B4-BE49-F238E27FC236}">
                <a16:creationId xmlns:a16="http://schemas.microsoft.com/office/drawing/2014/main" id="{3D279AFD-E85E-4247-837E-8C039671DE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682DE-FC9D-4375-9BF0-D8A33B3CE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E9599-1932-4233-A5C4-A817FBCAE636}"/>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8973605E-86CD-49E6-8304-8FCF2A90903E}"/>
              </a:ext>
            </a:extLst>
          </p:cNvPr>
          <p:cNvSpPr>
            <a:spLocks noGrp="1"/>
          </p:cNvSpPr>
          <p:nvPr>
            <p:ph type="sldNum" sz="quarter" idx="5"/>
          </p:nvPr>
        </p:nvSpPr>
        <p:spPr/>
        <p:txBody>
          <a:bodyPr/>
          <a:lstStyle>
            <a:lvl1pPr defTabSz="965200">
              <a:defRPr>
                <a:solidFill>
                  <a:schemeClr val="tx1"/>
                </a:solidFill>
                <a:latin typeface="Arial" panose="020b0604020202020204" pitchFamily="34" charset="0"/>
                <a:ea typeface="ＭＳ Ｐゴシック" panose="020b0600070205080204" pitchFamily="34" charset="-128"/>
              </a:defRPr>
            </a:lvl1pPr>
            <a:lvl2pPr marL="742950" indent="-285750" defTabSz="965200">
              <a:defRPr>
                <a:solidFill>
                  <a:schemeClr val="tx1"/>
                </a:solidFill>
                <a:latin typeface="Arial" panose="020b0604020202020204" pitchFamily="34" charset="0"/>
                <a:ea typeface="ＭＳ Ｐゴシック" panose="020b0600070205080204" pitchFamily="34" charset="-128"/>
              </a:defRPr>
            </a:lvl2pPr>
            <a:lvl3pPr marL="1143000" indent="-228600" defTabSz="965200">
              <a:defRPr>
                <a:solidFill>
                  <a:schemeClr val="tx1"/>
                </a:solidFill>
                <a:latin typeface="Arial" panose="020b0604020202020204" pitchFamily="34" charset="0"/>
                <a:ea typeface="ＭＳ Ｐゴシック" panose="020b0600070205080204" pitchFamily="34" charset="-128"/>
              </a:defRPr>
            </a:lvl3pPr>
            <a:lvl4pPr marL="1600200" indent="-228600" defTabSz="965200">
              <a:defRPr>
                <a:solidFill>
                  <a:schemeClr val="tx1"/>
                </a:solidFill>
                <a:latin typeface="Arial" panose="020b0604020202020204" pitchFamily="34" charset="0"/>
                <a:ea typeface="ＭＳ Ｐゴシック" panose="020b0600070205080204" pitchFamily="34" charset="-128"/>
              </a:defRPr>
            </a:lvl4pPr>
            <a:lvl5pPr marL="2057400" indent="-228600" defTabSz="965200">
              <a:defRPr>
                <a:solidFill>
                  <a:schemeClr val="tx1"/>
                </a:solidFill>
                <a:latin typeface="Arial" panose="020b0604020202020204" pitchFamily="34" charset="0"/>
                <a:ea typeface="ＭＳ Ｐゴシック" panose="020b0600070205080204" pitchFamily="34" charset="-128"/>
              </a:defRPr>
            </a:lvl5pPr>
            <a:lvl6pPr marL="25146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65200" fontAlgn="base" rtl="0" eaLnBrk="1" latinLnBrk="0" hangingPunct="1">
              <a:lnSpc>
                <a:spcPct val="100000"/>
              </a:lnSpc>
              <a:spcBef>
                <a:spcPct val="0"/>
              </a:spcBef>
              <a:spcAft>
                <a:spcPct val="0"/>
              </a:spcAft>
              <a:buClrTx/>
              <a:buSzTx/>
              <a:buFontTx/>
              <a:buNone/>
              <a:defRPr/>
            </a:pPr>
            <a:fld id="{1A6282CE-DED5-44EF-8D42-3F832E7CC4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7743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682DE-FC9D-4375-9BF0-D8A33B3CE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E9599-1932-4233-A5C4-A817FBCAE636}"/>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8973605E-86CD-49E6-8304-8FCF2A90903E}"/>
              </a:ext>
            </a:extLst>
          </p:cNvPr>
          <p:cNvSpPr>
            <a:spLocks noGrp="1"/>
          </p:cNvSpPr>
          <p:nvPr>
            <p:ph type="sldNum" sz="quarter" idx="5"/>
          </p:nvPr>
        </p:nvSpPr>
        <p:spPr/>
        <p:txBody>
          <a:bodyPr/>
          <a:lstStyle>
            <a:lvl1pPr defTabSz="965200">
              <a:defRPr>
                <a:solidFill>
                  <a:schemeClr val="tx1"/>
                </a:solidFill>
                <a:latin typeface="Arial" panose="020b0604020202020204" pitchFamily="34" charset="0"/>
                <a:ea typeface="ＭＳ Ｐゴシック" panose="020b0600070205080204" pitchFamily="34" charset="-128"/>
              </a:defRPr>
            </a:lvl1pPr>
            <a:lvl2pPr marL="742950" indent="-285750" defTabSz="965200">
              <a:defRPr>
                <a:solidFill>
                  <a:schemeClr val="tx1"/>
                </a:solidFill>
                <a:latin typeface="Arial" panose="020b0604020202020204" pitchFamily="34" charset="0"/>
                <a:ea typeface="ＭＳ Ｐゴシック" panose="020b0600070205080204" pitchFamily="34" charset="-128"/>
              </a:defRPr>
            </a:lvl2pPr>
            <a:lvl3pPr marL="1143000" indent="-228600" defTabSz="965200">
              <a:defRPr>
                <a:solidFill>
                  <a:schemeClr val="tx1"/>
                </a:solidFill>
                <a:latin typeface="Arial" panose="020b0604020202020204" pitchFamily="34" charset="0"/>
                <a:ea typeface="ＭＳ Ｐゴシック" panose="020b0600070205080204" pitchFamily="34" charset="-128"/>
              </a:defRPr>
            </a:lvl3pPr>
            <a:lvl4pPr marL="1600200" indent="-228600" defTabSz="965200">
              <a:defRPr>
                <a:solidFill>
                  <a:schemeClr val="tx1"/>
                </a:solidFill>
                <a:latin typeface="Arial" panose="020b0604020202020204" pitchFamily="34" charset="0"/>
                <a:ea typeface="ＭＳ Ｐゴシック" panose="020b0600070205080204" pitchFamily="34" charset="-128"/>
              </a:defRPr>
            </a:lvl4pPr>
            <a:lvl5pPr marL="2057400" indent="-228600" defTabSz="965200">
              <a:defRPr>
                <a:solidFill>
                  <a:schemeClr val="tx1"/>
                </a:solidFill>
                <a:latin typeface="Arial" panose="020b0604020202020204" pitchFamily="34" charset="0"/>
                <a:ea typeface="ＭＳ Ｐゴシック" panose="020b0600070205080204" pitchFamily="34" charset="-128"/>
              </a:defRPr>
            </a:lvl5pPr>
            <a:lvl6pPr marL="25146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65200" fontAlgn="base" rtl="0" eaLnBrk="1" latinLnBrk="0" hangingPunct="1">
              <a:lnSpc>
                <a:spcPct val="100000"/>
              </a:lnSpc>
              <a:spcBef>
                <a:spcPct val="0"/>
              </a:spcBef>
              <a:spcAft>
                <a:spcPct val="0"/>
              </a:spcAft>
              <a:buClrTx/>
              <a:buSzTx/>
              <a:buFontTx/>
              <a:buNone/>
              <a:defRPr/>
            </a:pPr>
            <a:fld id="{1A6282CE-DED5-44EF-8D42-3F832E7CC4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2047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682DE-FC9D-4375-9BF0-D8A33B3CE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E9599-1932-4233-A5C4-A817FBCAE636}"/>
              </a:ext>
            </a:extLst>
          </p:cNvPr>
          <p:cNvSpPr>
            <a:spLocks noGrp="1"/>
          </p:cNvSpPr>
          <p:nvPr>
            <p:ph type="body"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8973605E-86CD-49E6-8304-8FCF2A90903E}"/>
              </a:ext>
            </a:extLst>
          </p:cNvPr>
          <p:cNvSpPr>
            <a:spLocks noGrp="1"/>
          </p:cNvSpPr>
          <p:nvPr>
            <p:ph type="sldNum" sz="quarter" idx="5"/>
          </p:nvPr>
        </p:nvSpPr>
        <p:spPr/>
        <p:txBody>
          <a:bodyPr/>
          <a:lstStyle>
            <a:lvl1pPr defTabSz="965200">
              <a:defRPr>
                <a:solidFill>
                  <a:schemeClr val="tx1"/>
                </a:solidFill>
                <a:latin typeface="Arial" panose="020b0604020202020204" pitchFamily="34" charset="0"/>
                <a:ea typeface="ＭＳ Ｐゴシック" panose="020b0600070205080204" pitchFamily="34" charset="-128"/>
              </a:defRPr>
            </a:lvl1pPr>
            <a:lvl2pPr marL="742950" indent="-285750" defTabSz="965200">
              <a:defRPr>
                <a:solidFill>
                  <a:schemeClr val="tx1"/>
                </a:solidFill>
                <a:latin typeface="Arial" panose="020b0604020202020204" pitchFamily="34" charset="0"/>
                <a:ea typeface="ＭＳ Ｐゴシック" panose="020b0600070205080204" pitchFamily="34" charset="-128"/>
              </a:defRPr>
            </a:lvl2pPr>
            <a:lvl3pPr marL="1143000" indent="-228600" defTabSz="965200">
              <a:defRPr>
                <a:solidFill>
                  <a:schemeClr val="tx1"/>
                </a:solidFill>
                <a:latin typeface="Arial" panose="020b0604020202020204" pitchFamily="34" charset="0"/>
                <a:ea typeface="ＭＳ Ｐゴシック" panose="020b0600070205080204" pitchFamily="34" charset="-128"/>
              </a:defRPr>
            </a:lvl3pPr>
            <a:lvl4pPr marL="1600200" indent="-228600" defTabSz="965200">
              <a:defRPr>
                <a:solidFill>
                  <a:schemeClr val="tx1"/>
                </a:solidFill>
                <a:latin typeface="Arial" panose="020b0604020202020204" pitchFamily="34" charset="0"/>
                <a:ea typeface="ＭＳ Ｐゴシック" panose="020b0600070205080204" pitchFamily="34" charset="-128"/>
              </a:defRPr>
            </a:lvl4pPr>
            <a:lvl5pPr marL="2057400" indent="-228600" defTabSz="965200">
              <a:defRPr>
                <a:solidFill>
                  <a:schemeClr val="tx1"/>
                </a:solidFill>
                <a:latin typeface="Arial" panose="020b0604020202020204" pitchFamily="34" charset="0"/>
                <a:ea typeface="ＭＳ Ｐゴシック" panose="020b0600070205080204" pitchFamily="34" charset="-128"/>
              </a:defRPr>
            </a:lvl5pPr>
            <a:lvl6pPr marL="25146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52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65200" fontAlgn="base" rtl="0" eaLnBrk="1" latinLnBrk="0" hangingPunct="1">
              <a:lnSpc>
                <a:spcPct val="100000"/>
              </a:lnSpc>
              <a:spcBef>
                <a:spcPct val="0"/>
              </a:spcBef>
              <a:spcAft>
                <a:spcPct val="0"/>
              </a:spcAft>
              <a:buClrTx/>
              <a:buSzTx/>
              <a:buFontTx/>
              <a:buNone/>
              <a:defRPr/>
            </a:pPr>
            <a:fld id="{1A6282CE-DED5-44EF-8D42-3F832E7CC4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3692634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3.xml" /><Relationship Id="rId2" Type="http://schemas.openxmlformats.org/officeDocument/2006/relationships/image" Target="../media/image2.jpe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1.jpeg"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 Id="rId2" Type="http://schemas.openxmlformats.org/officeDocument/2006/relationships/image" Target="../media/image3.jpeg"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5.xml" /><Relationship Id="rId2" Type="http://schemas.openxmlformats.org/officeDocument/2006/relationships/image" Target="../media/image2.jpeg"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jpe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2.jpe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indoor, table, computer, bed&#10;&#10;Description automatically generated">
            <a:extLst>
              <a:ext uri="{FF2B5EF4-FFF2-40B4-BE49-F238E27FC236}">
                <a16:creationId xmlns:a16="http://schemas.microsoft.com/office/drawing/2014/main" id="{151BE8D0-78F4-46BB-BB93-816E4388934E}"/>
              </a:ext>
            </a:extLst>
          </p:cNvPr>
          <p:cNvPicPr>
            <a:picLocks noChangeAspect="1"/>
          </p:cNvPicPr>
          <p:nvPr userDrawn="1"/>
        </p:nvPicPr>
        <p:blipFill>
          <a:blip r:embed="rId2"/>
          <a:srcRect/>
          <a:stretch>
            <a:fillRect/>
          </a:stretch>
        </p:blipFill>
        <p:spPr>
          <a:xfrm>
            <a:off x="0" y="0"/>
            <a:ext cx="9144000" cy="6858000"/>
          </a:xfrm>
          <a:prstGeom prst="rect"/>
        </p:spPr>
      </p:pic>
      <p:grpSp>
        <p:nvGrpSpPr>
          <p:cNvPr id="8" name="Group 7">
            <a:extLst>
              <a:ext uri="{FF2B5EF4-FFF2-40B4-BE49-F238E27FC236}">
                <a16:creationId xmlns:a16="http://schemas.microsoft.com/office/drawing/2014/main" id="{4F3607D6-39A5-4ECD-AD0A-DC032733C288}"/>
              </a:ext>
            </a:extLst>
          </p:cNvPr>
          <p:cNvGrpSpPr/>
          <p:nvPr userDrawn="1"/>
        </p:nvGrpSpPr>
        <p:grpSpPr>
          <a:xfrm>
            <a:off x="152400" y="3635968"/>
            <a:ext cx="133829" cy="231911"/>
            <a:chOff x="0" y="26728"/>
            <a:chExt cx="133829" cy="202961"/>
          </a:xfrm>
        </p:grpSpPr>
        <p:sp>
          <p:nvSpPr>
            <p:cNvPr id="14" name="Isosceles Triangle 13">
              <a:extLst>
                <a:ext uri="{FF2B5EF4-FFF2-40B4-BE49-F238E27FC236}">
                  <a16:creationId xmlns:a16="http://schemas.microsoft.com/office/drawing/2014/main" id="{CD9721A8-25C4-402B-9A5F-74DD66DFEE55}"/>
                </a:ext>
              </a:extLst>
            </p:cNvPr>
            <p:cNvSpPr/>
            <p:nvPr/>
          </p:nvSpPr>
          <p:spPr>
            <a:xfrm rot="5400000">
              <a:off x="-1" y="130630"/>
              <a:ext cx="99060" cy="990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noAutofit/>
            </a:bodyPr>
            <a:lstStyle/>
            <a:p>
              <a:endParaRPr lang="en-US"/>
            </a:p>
          </p:txBody>
        </p:sp>
        <p:sp>
          <p:nvSpPr>
            <p:cNvPr id="11" name="Isosceles Triangle 10">
              <a:extLst>
                <a:ext uri="{FF2B5EF4-FFF2-40B4-BE49-F238E27FC236}">
                  <a16:creationId xmlns:a16="http://schemas.microsoft.com/office/drawing/2014/main" id="{A3EE711B-C2BF-4BAB-A568-2F3A60F5FCF8}"/>
                </a:ext>
              </a:extLst>
            </p:cNvPr>
            <p:cNvSpPr/>
            <p:nvPr/>
          </p:nvSpPr>
          <p:spPr>
            <a:xfrm rot="5400000">
              <a:off x="45119" y="13080"/>
              <a:ext cx="75062" cy="102358"/>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noAutofit/>
            </a:bodyPr>
            <a:lstStyle/>
            <a:p>
              <a:endParaRPr lang="en-US"/>
            </a:p>
          </p:txBody>
        </p:sp>
      </p:grpSp>
      <p:sp>
        <p:nvSpPr>
          <p:cNvPr id="16" name="Text Placeholder 15">
            <a:extLst>
              <a:ext uri="{FF2B5EF4-FFF2-40B4-BE49-F238E27FC236}">
                <a16:creationId xmlns:a16="http://schemas.microsoft.com/office/drawing/2014/main" id="{D7374C84-732F-4805-9F8F-E3D813F0959D}"/>
              </a:ext>
            </a:extLst>
          </p:cNvPr>
          <p:cNvSpPr>
            <a:spLocks noGrp="1"/>
          </p:cNvSpPr>
          <p:nvPr>
            <p:ph type="body" sz="quarter" idx="10" hasCustomPrompt="1"/>
          </p:nvPr>
        </p:nvSpPr>
        <p:spPr>
          <a:xfrm>
            <a:off x="366713" y="3490481"/>
            <a:ext cx="3824287" cy="990600"/>
          </a:xfrm>
          <a:prstGeom prst="rect"/>
        </p:spPr>
        <p:txBody>
          <a:bodyPr/>
          <a:lstStyle>
            <a:lvl1pPr marL="0" indent="0">
              <a:buNone/>
              <a:defRPr sz="2200" b="1" spc="300" baseline="0">
                <a:latin typeface="Perpetua" panose="02020502060401020303" pitchFamily="18" charset="0"/>
              </a:defRPr>
            </a:lvl1pPr>
          </a:lstStyle>
          <a:p>
            <a:pPr lvl="0"/>
            <a:r>
              <a:rPr lang="en-US" dirty="1"/>
              <a:t>ENTER YOUR SERVICE DESCRIPTION</a:t>
            </a:r>
          </a:p>
        </p:txBody>
      </p:sp>
      <p:sp>
        <p:nvSpPr>
          <p:cNvPr id="18" name="Text Placeholder 17">
            <a:extLst>
              <a:ext uri="{FF2B5EF4-FFF2-40B4-BE49-F238E27FC236}">
                <a16:creationId xmlns:a16="http://schemas.microsoft.com/office/drawing/2014/main" id="{A700A68B-AD4E-4952-A2E5-C09BDBFDF802}"/>
              </a:ext>
            </a:extLst>
          </p:cNvPr>
          <p:cNvSpPr>
            <a:spLocks noGrp="1"/>
          </p:cNvSpPr>
          <p:nvPr>
            <p:ph type="body" sz="quarter" idx="11" hasCustomPrompt="1"/>
          </p:nvPr>
        </p:nvSpPr>
        <p:spPr>
          <a:xfrm>
            <a:off x="366713" y="4557705"/>
            <a:ext cx="4289425" cy="457200"/>
          </a:xfrm>
          <a:prstGeom prst="rect"/>
        </p:spPr>
        <p:txBody>
          <a:bodyPr/>
          <a:lstStyle>
            <a:lvl1pPr marL="0" indent="0">
              <a:buNone/>
              <a:defRPr sz="1100" spc="400" baseline="0">
                <a:latin typeface="Agenda" panose="02000603040000020004" pitchFamily="50" charset="0"/>
              </a:defRPr>
            </a:lvl1pPr>
          </a:lstStyle>
          <a:p>
            <a:pPr lvl="0"/>
            <a:r>
              <a:rPr lang="en-US" dirty="1"/>
              <a:t>ENTER SCHOOL DISTRICT OR COMPANY NAME</a:t>
            </a:r>
          </a:p>
        </p:txBody>
      </p:sp>
      <p:sp>
        <p:nvSpPr>
          <p:cNvPr id="20" name="Text Placeholder 19">
            <a:extLst>
              <a:ext uri="{FF2B5EF4-FFF2-40B4-BE49-F238E27FC236}">
                <a16:creationId xmlns:a16="http://schemas.microsoft.com/office/drawing/2014/main" id="{A33E261B-C081-433B-AEB2-3722789B25E3}"/>
              </a:ext>
            </a:extLst>
          </p:cNvPr>
          <p:cNvSpPr>
            <a:spLocks noGrp="1"/>
          </p:cNvSpPr>
          <p:nvPr>
            <p:ph type="body" sz="quarter" idx="12" hasCustomPrompt="1"/>
          </p:nvPr>
        </p:nvSpPr>
        <p:spPr>
          <a:xfrm>
            <a:off x="366713" y="5237187"/>
            <a:ext cx="3824287" cy="249213"/>
          </a:xfrm>
          <a:prstGeom prst="rect"/>
        </p:spPr>
        <p:txBody>
          <a:bodyPr/>
          <a:lstStyle>
            <a:lvl1pPr marL="0" indent="0">
              <a:buNone/>
              <a:defRPr sz="1200" b="1" spc="300" baseline="0">
                <a:latin typeface="Perpetua" panose="02020502060401020303" pitchFamily="18" charset="0"/>
              </a:defRPr>
            </a:lvl1pPr>
          </a:lstStyle>
          <a:p>
            <a:pPr lvl="0"/>
            <a:r>
              <a:rPr lang="en-US" dirty="1"/>
              <a:t>ENTER DATE (MONTH, DAY YEAR)</a:t>
            </a:r>
          </a:p>
        </p:txBody>
      </p:sp>
    </p:spTree>
    <p:extLst>
      <p:ext uri="{BB962C8B-B14F-4D97-AF65-F5344CB8AC3E}">
        <p14:creationId xmlns:p14="http://schemas.microsoft.com/office/powerpoint/2010/main" val="28704466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987"/>
            <a:ext cx="7772400" cy="1362075"/>
          </a:xfrm>
        </p:spPr>
        <p:txBody>
          <a:bodyPr/>
          <a:lstStyle>
            <a:lvl1pPr algn="l">
              <a:defRPr sz="4000" b="1" cap="all"/>
            </a:lvl1pPr>
          </a:lstStyle>
          <a:p>
            <a:r>
              <a:rPr lang="en-US" dirty="1"/>
              <a:t>Click to edit Master title style</a:t>
            </a:r>
          </a:p>
        </p:txBody>
      </p:sp>
      <p:sp>
        <p:nvSpPr>
          <p:cNvPr id="3" name="Text Placeholder 2"/>
          <p:cNvSpPr>
            <a:spLocks noGrp="1"/>
          </p:cNvSpPr>
          <p:nvPr>
            <p:ph type="body" idx="1"/>
          </p:nvPr>
        </p:nvSpPr>
        <p:spPr>
          <a:xfrm>
            <a:off x="4572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1"/>
              <a:t>Click to edit Master text styles</a:t>
            </a:r>
          </a:p>
        </p:txBody>
      </p:sp>
    </p:spTree>
    <p:extLst>
      <p:ext uri="{BB962C8B-B14F-4D97-AF65-F5344CB8AC3E}">
        <p14:creationId xmlns:p14="http://schemas.microsoft.com/office/powerpoint/2010/main" val="39704969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371600"/>
          </a:xfrm>
        </p:spPr>
        <p:txBody>
          <a:bodyPr/>
          <a:lstStyle/>
          <a:p>
            <a:r>
              <a:rPr lang="en-US" dirty="1"/>
              <a:t>Click to edit Master title style</a:t>
            </a:r>
          </a:p>
        </p:txBody>
      </p:sp>
      <p:sp>
        <p:nvSpPr>
          <p:cNvPr id="6" name="Content Placeholder 2"/>
          <p:cNvSpPr>
            <a:spLocks noGrp="1"/>
          </p:cNvSpPr>
          <p:nvPr>
            <p:ph idx="1"/>
          </p:nvPr>
        </p:nvSpPr>
        <p:spPr>
          <a:xfrm>
            <a:off x="228600" y="1752600"/>
            <a:ext cx="8610600" cy="3962400"/>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38590823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43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Tree>
    <p:extLst>
      <p:ext uri="{BB962C8B-B14F-4D97-AF65-F5344CB8AC3E}">
        <p14:creationId xmlns:p14="http://schemas.microsoft.com/office/powerpoint/2010/main" val="16071536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3546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Tree>
    <p:extLst>
      <p:ext uri="{BB962C8B-B14F-4D97-AF65-F5344CB8AC3E}">
        <p14:creationId xmlns:p14="http://schemas.microsoft.com/office/powerpoint/2010/main" val="12029975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Tree>
    <p:extLst>
      <p:ext uri="{BB962C8B-B14F-4D97-AF65-F5344CB8AC3E}">
        <p14:creationId xmlns:p14="http://schemas.microsoft.com/office/powerpoint/2010/main" val="25753950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4324119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5095116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7">
            <a:extLst>
              <a:ext uri="{FF2B5EF4-FFF2-40B4-BE49-F238E27FC236}">
                <a16:creationId xmlns:a16="http://schemas.microsoft.com/office/drawing/2014/main" id="{639775CB-A4CC-474B-BE4B-697E2DFDA125}"/>
              </a:ext>
            </a:extLst>
          </p:cNvPr>
          <p:cNvSpPr>
            <a:spLocks noChangeArrowheads="1"/>
          </p:cNvSpPr>
          <p:nvPr userDrawn="1"/>
        </p:nvSpPr>
        <p:spPr>
          <a:xfrm>
            <a:off x="8305800" y="6096000"/>
            <a:ext cx="703263" cy="577850"/>
          </a:xfrm>
          <a:prstGeom prst="rect"/>
          <a:noFill/>
          <a:ln>
            <a:noFill/>
          </a:ln>
        </p:spPr>
        <p:txBody>
          <a:bodyPr lIns="360000" tIns="216000" rIns="0" bIns="14400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79605465-B532-422F-88E3-1E81E4F45B47}" type="slidenum">
              <a:rPr lang="en-US" altLang="en-US" sz="800" b="1" smtClean="0">
                <a:solidFill>
                  <a:schemeClr val="bg1"/>
                </a:solidFill>
                <a:latin typeface="Tahoma" panose="020b0604030504040204" pitchFamily="34" charset="0"/>
              </a:rPr>
              <a:t>0</a:t>
            </a:fld>
            <a:endParaRPr lang="en-US" altLang="en-US" sz="800" b="1">
              <a:solidFill>
                <a:schemeClr val="bg1"/>
              </a:solidFill>
              <a:latin typeface="Tahoma" panose="020b0604030504040204" pitchFamily="34" charset="0"/>
            </a:endParaRPr>
          </a:p>
        </p:txBody>
      </p:sp>
      <p:sp>
        <p:nvSpPr>
          <p:cNvPr id="39955" name="Rectangle 19"/>
          <p:cNvSpPr>
            <a:spLocks noGrp="1" noChangeArrowheads="1"/>
          </p:cNvSpPr>
          <p:nvPr>
            <p:ph type="ctrTitle"/>
          </p:nvPr>
        </p:nvSpPr>
        <p:spPr>
          <a:xfrm>
            <a:off x="228600" y="1371600"/>
            <a:ext cx="8610600" cy="914400"/>
          </a:xfrm>
        </p:spPr>
        <p:txBody>
          <a:bodyPr/>
          <a:lstStyle>
            <a:lvl1pPr algn="r">
              <a:defRPr sz="4400"/>
            </a:lvl1pPr>
          </a:lstStyle>
          <a:p>
            <a:pPr lvl="0"/>
            <a:r>
              <a:rPr lang="en-US" noProof="0" dirty="1"/>
              <a:t>Click to edit Master title style</a:t>
            </a:r>
          </a:p>
        </p:txBody>
      </p:sp>
      <p:sp>
        <p:nvSpPr>
          <p:cNvPr id="39956" name="Rectangle 20"/>
          <p:cNvSpPr>
            <a:spLocks noGrp="1" noChangeArrowheads="1"/>
          </p:cNvSpPr>
          <p:nvPr>
            <p:ph type="subTitle" idx="1"/>
          </p:nvPr>
        </p:nvSpPr>
        <p:spPr>
          <a:xfrm>
            <a:off x="228600" y="2362200"/>
            <a:ext cx="8610600" cy="1143000"/>
          </a:xfrm>
        </p:spPr>
        <p:txBody>
          <a:bodyPr/>
          <a:lstStyle>
            <a:lvl1pPr marL="0" indent="0" algn="r">
              <a:buFont typeface="Wingdings" charset="0"/>
              <a:buNone/>
              <a:defRPr sz="3400"/>
            </a:lvl1pPr>
          </a:lstStyle>
          <a:p>
            <a:pPr lvl="0"/>
            <a:r>
              <a:rPr lang="en-US" noProof="0" dirty="1"/>
              <a:t>Click to edit Master subtitle style</a:t>
            </a:r>
          </a:p>
        </p:txBody>
      </p:sp>
    </p:spTree>
    <p:extLst>
      <p:ext uri="{BB962C8B-B14F-4D97-AF65-F5344CB8AC3E}">
        <p14:creationId xmlns:p14="http://schemas.microsoft.com/office/powerpoint/2010/main" val="127391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AB2ADCD-BD99-4008-BE60-2E294C4E6404}"/>
              </a:ext>
            </a:extLst>
          </p:cNvPr>
          <p:cNvSpPr txBox="1"/>
          <p:nvPr userDrawn="1"/>
        </p:nvSpPr>
        <p:spPr>
          <a:xfrm>
            <a:off x="1295400" y="1659622"/>
            <a:ext cx="4343400" cy="381000"/>
          </a:xfrm>
          <a:prstGeom prst="rect"/>
        </p:spPr>
        <p:txBody>
          <a:bodyPr>
            <a:noAutofit/>
          </a:bodyPr>
          <a:ls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r>
              <a:rPr lang="en-US" sz="1800" spc="400" baseline="0" dirty="1">
                <a:solidFill>
                  <a:srgbClr val="3D3C3D"/>
                </a:solidFill>
                <a:latin typeface="Agenda" panose="02000603040000020004" pitchFamily="50" charset="0"/>
              </a:rPr>
              <a:t>OUTLINE</a:t>
            </a:r>
          </a:p>
          <a:p>
            <a:endParaRPr lang="en-US"/>
          </a:p>
        </p:txBody>
      </p:sp>
      <p:sp>
        <p:nvSpPr>
          <p:cNvPr id="8" name="Isosceles Triangle 7">
            <a:extLst>
              <a:ext uri="{FF2B5EF4-FFF2-40B4-BE49-F238E27FC236}">
                <a16:creationId xmlns:a16="http://schemas.microsoft.com/office/drawing/2014/main" id="{D00B5E9F-B30D-49AB-AB06-8BBD1ABFB59C}"/>
              </a:ext>
            </a:extLst>
          </p:cNvPr>
          <p:cNvSpPr/>
          <p:nvPr userDrawn="1"/>
        </p:nvSpPr>
        <p:spPr>
          <a:xfrm rot="5400000">
            <a:off x="1143000" y="1812022"/>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F3995E7F-B6B1-4EB3-8E59-A6526C73ADDE}"/>
              </a:ext>
            </a:extLst>
          </p:cNvPr>
          <p:cNvGrpSpPr/>
          <p:nvPr userDrawn="1"/>
        </p:nvGrpSpPr>
        <p:grpSpPr>
          <a:xfrm>
            <a:off x="8426656" y="1634908"/>
            <a:ext cx="717345" cy="5243687"/>
            <a:chOff x="8491869" y="2231216"/>
            <a:chExt cx="652132" cy="4626782"/>
          </a:xfrm>
          <a:solidFill>
            <a:srgbClr val="3D3C3D"/>
          </a:solidFill>
        </p:grpSpPr>
        <p:sp>
          <p:nvSpPr>
            <p:cNvPr id="19" name="Rectangle 18">
              <a:extLst>
                <a:ext uri="{FF2B5EF4-FFF2-40B4-BE49-F238E27FC236}">
                  <a16:creationId xmlns:a16="http://schemas.microsoft.com/office/drawing/2014/main" id="{FED781A7-93A6-4466-BBB1-93911CAF8357}"/>
                </a:ext>
              </a:extLst>
            </p:cNvPr>
            <p:cNvSpPr/>
            <p:nvPr userDrawn="1"/>
          </p:nvSpPr>
          <p:spPr>
            <a:xfrm>
              <a:off x="8491870" y="3232297"/>
              <a:ext cx="652131" cy="3625701"/>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sp>
          <p:nvSpPr>
            <p:cNvPr id="20" name="Right Triangle 19">
              <a:extLst>
                <a:ext uri="{FF2B5EF4-FFF2-40B4-BE49-F238E27FC236}">
                  <a16:creationId xmlns:a16="http://schemas.microsoft.com/office/drawing/2014/main" id="{FD6DFC07-A738-4B34-BE7B-B490773AF7AB}"/>
                </a:ext>
              </a:extLst>
            </p:cNvPr>
            <p:cNvSpPr/>
            <p:nvPr userDrawn="1"/>
          </p:nvSpPr>
          <p:spPr>
            <a:xfrm rot="16200000">
              <a:off x="8317394" y="2405691"/>
              <a:ext cx="1001081" cy="652132"/>
            </a:xfrm>
            <a:prstGeom prst="rtTriangle"/>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grpSp>
      <p:sp>
        <p:nvSpPr>
          <p:cNvPr id="17" name="Text Placeholder 4">
            <a:extLst>
              <a:ext uri="{FF2B5EF4-FFF2-40B4-BE49-F238E27FC236}">
                <a16:creationId xmlns:a16="http://schemas.microsoft.com/office/drawing/2014/main" id="{859D506A-AAE0-4683-9C43-C5C18EBA84C1}"/>
              </a:ext>
            </a:extLst>
          </p:cNvPr>
          <p:cNvSpPr>
            <a:spLocks noGrp="1"/>
          </p:cNvSpPr>
          <p:nvPr>
            <p:ph type="body" sz="quarter" idx="17" hasCustomPrompt="1"/>
          </p:nvPr>
        </p:nvSpPr>
        <p:spPr>
          <a:xfrm>
            <a:off x="1600200" y="2494217"/>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2" name="Text Placeholder 4">
            <a:extLst>
              <a:ext uri="{FF2B5EF4-FFF2-40B4-BE49-F238E27FC236}">
                <a16:creationId xmlns:a16="http://schemas.microsoft.com/office/drawing/2014/main" id="{9748262C-C2B5-4519-8B75-C14FFACEBE35}"/>
              </a:ext>
            </a:extLst>
          </p:cNvPr>
          <p:cNvSpPr>
            <a:spLocks noGrp="1"/>
          </p:cNvSpPr>
          <p:nvPr>
            <p:ph type="body" sz="quarter" idx="18" hasCustomPrompt="1"/>
          </p:nvPr>
        </p:nvSpPr>
        <p:spPr>
          <a:xfrm>
            <a:off x="762000" y="2374208"/>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
        <p:nvSpPr>
          <p:cNvPr id="23" name="Text Placeholder 4">
            <a:extLst>
              <a:ext uri="{FF2B5EF4-FFF2-40B4-BE49-F238E27FC236}">
                <a16:creationId xmlns:a16="http://schemas.microsoft.com/office/drawing/2014/main" id="{795621B6-FE5B-45DD-9A2A-8DA6A8FD4C69}"/>
              </a:ext>
            </a:extLst>
          </p:cNvPr>
          <p:cNvSpPr>
            <a:spLocks noGrp="1"/>
          </p:cNvSpPr>
          <p:nvPr>
            <p:ph type="body" sz="quarter" idx="19" hasCustomPrompt="1"/>
          </p:nvPr>
        </p:nvSpPr>
        <p:spPr>
          <a:xfrm>
            <a:off x="1600200" y="3082352"/>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4" name="Text Placeholder 4">
            <a:extLst>
              <a:ext uri="{FF2B5EF4-FFF2-40B4-BE49-F238E27FC236}">
                <a16:creationId xmlns:a16="http://schemas.microsoft.com/office/drawing/2014/main" id="{448EA137-2908-413A-9875-1FC02273B3F2}"/>
              </a:ext>
            </a:extLst>
          </p:cNvPr>
          <p:cNvSpPr>
            <a:spLocks noGrp="1"/>
          </p:cNvSpPr>
          <p:nvPr>
            <p:ph type="body" sz="quarter" idx="20" hasCustomPrompt="1"/>
          </p:nvPr>
        </p:nvSpPr>
        <p:spPr>
          <a:xfrm>
            <a:off x="762000" y="2962343"/>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
        <p:nvSpPr>
          <p:cNvPr id="25" name="Text Placeholder 4">
            <a:extLst>
              <a:ext uri="{FF2B5EF4-FFF2-40B4-BE49-F238E27FC236}">
                <a16:creationId xmlns:a16="http://schemas.microsoft.com/office/drawing/2014/main" id="{8D4DA8E9-775A-4979-B534-6184B337F432}"/>
              </a:ext>
            </a:extLst>
          </p:cNvPr>
          <p:cNvSpPr>
            <a:spLocks noGrp="1"/>
          </p:cNvSpPr>
          <p:nvPr>
            <p:ph type="body" sz="quarter" idx="21" hasCustomPrompt="1"/>
          </p:nvPr>
        </p:nvSpPr>
        <p:spPr>
          <a:xfrm>
            <a:off x="1600200" y="3694207"/>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6" name="Text Placeholder 4">
            <a:extLst>
              <a:ext uri="{FF2B5EF4-FFF2-40B4-BE49-F238E27FC236}">
                <a16:creationId xmlns:a16="http://schemas.microsoft.com/office/drawing/2014/main" id="{BD962F11-7227-4647-98FF-24DABA53B477}"/>
              </a:ext>
            </a:extLst>
          </p:cNvPr>
          <p:cNvSpPr>
            <a:spLocks noGrp="1"/>
          </p:cNvSpPr>
          <p:nvPr>
            <p:ph type="body" sz="quarter" idx="22" hasCustomPrompt="1"/>
          </p:nvPr>
        </p:nvSpPr>
        <p:spPr>
          <a:xfrm>
            <a:off x="762000" y="3574198"/>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
        <p:nvSpPr>
          <p:cNvPr id="27" name="Text Placeholder 4">
            <a:extLst>
              <a:ext uri="{FF2B5EF4-FFF2-40B4-BE49-F238E27FC236}">
                <a16:creationId xmlns:a16="http://schemas.microsoft.com/office/drawing/2014/main" id="{FFFC75A9-F00C-4C57-B9C6-03CB747AC3B2}"/>
              </a:ext>
            </a:extLst>
          </p:cNvPr>
          <p:cNvSpPr>
            <a:spLocks noGrp="1"/>
          </p:cNvSpPr>
          <p:nvPr>
            <p:ph type="body" sz="quarter" idx="23" hasCustomPrompt="1"/>
          </p:nvPr>
        </p:nvSpPr>
        <p:spPr>
          <a:xfrm>
            <a:off x="1600200" y="4307295"/>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8" name="Text Placeholder 4">
            <a:extLst>
              <a:ext uri="{FF2B5EF4-FFF2-40B4-BE49-F238E27FC236}">
                <a16:creationId xmlns:a16="http://schemas.microsoft.com/office/drawing/2014/main" id="{B114C790-C20A-4EAA-A3C6-67A1C830D25C}"/>
              </a:ext>
            </a:extLst>
          </p:cNvPr>
          <p:cNvSpPr>
            <a:spLocks noGrp="1"/>
          </p:cNvSpPr>
          <p:nvPr>
            <p:ph type="body" sz="quarter" idx="24" hasCustomPrompt="1"/>
          </p:nvPr>
        </p:nvSpPr>
        <p:spPr>
          <a:xfrm>
            <a:off x="762000" y="4187286"/>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Tree>
    <p:extLst>
      <p:ext uri="{BB962C8B-B14F-4D97-AF65-F5344CB8AC3E}">
        <p14:creationId xmlns:p14="http://schemas.microsoft.com/office/powerpoint/2010/main" val="19820951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16340857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987"/>
            <a:ext cx="7772400" cy="1362075"/>
          </a:xfrm>
        </p:spPr>
        <p:txBody>
          <a:bodyPr/>
          <a:lstStyle>
            <a:lvl1pPr algn="l">
              <a:defRPr sz="4000" b="1" cap="all"/>
            </a:lvl1pPr>
          </a:lstStyle>
          <a:p>
            <a:r>
              <a:rPr lang="en-US" dirty="1"/>
              <a:t>Click to edit Master title style</a:t>
            </a:r>
          </a:p>
        </p:txBody>
      </p:sp>
      <p:sp>
        <p:nvSpPr>
          <p:cNvPr id="3" name="Text Placeholder 2"/>
          <p:cNvSpPr>
            <a:spLocks noGrp="1"/>
          </p:cNvSpPr>
          <p:nvPr>
            <p:ph type="body" idx="1"/>
          </p:nvPr>
        </p:nvSpPr>
        <p:spPr>
          <a:xfrm>
            <a:off x="4572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1"/>
              <a:t>Click to edit Master text styles</a:t>
            </a:r>
          </a:p>
        </p:txBody>
      </p:sp>
    </p:spTree>
    <p:extLst>
      <p:ext uri="{BB962C8B-B14F-4D97-AF65-F5344CB8AC3E}">
        <p14:creationId xmlns:p14="http://schemas.microsoft.com/office/powerpoint/2010/main" val="3710661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371600"/>
          </a:xfrm>
        </p:spPr>
        <p:txBody>
          <a:bodyPr/>
          <a:lstStyle/>
          <a:p>
            <a:r>
              <a:rPr lang="en-US" dirty="1"/>
              <a:t>Click to edit Master title style</a:t>
            </a:r>
          </a:p>
        </p:txBody>
      </p:sp>
      <p:sp>
        <p:nvSpPr>
          <p:cNvPr id="6" name="Content Placeholder 2"/>
          <p:cNvSpPr>
            <a:spLocks noGrp="1"/>
          </p:cNvSpPr>
          <p:nvPr>
            <p:ph idx="1"/>
          </p:nvPr>
        </p:nvSpPr>
        <p:spPr>
          <a:xfrm>
            <a:off x="228600" y="1752600"/>
            <a:ext cx="8610600" cy="3962400"/>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19443875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3550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Tree>
    <p:extLst>
      <p:ext uri="{BB962C8B-B14F-4D97-AF65-F5344CB8AC3E}">
        <p14:creationId xmlns:p14="http://schemas.microsoft.com/office/powerpoint/2010/main" val="35323755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6586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Tree>
    <p:extLst>
      <p:ext uri="{BB962C8B-B14F-4D97-AF65-F5344CB8AC3E}">
        <p14:creationId xmlns:p14="http://schemas.microsoft.com/office/powerpoint/2010/main" val="24891882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Tree>
    <p:extLst>
      <p:ext uri="{BB962C8B-B14F-4D97-AF65-F5344CB8AC3E}">
        <p14:creationId xmlns:p14="http://schemas.microsoft.com/office/powerpoint/2010/main" val="41152733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38985498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048633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3995E7F-B6B1-4EB3-8E59-A6526C73ADDE}"/>
              </a:ext>
            </a:extLst>
          </p:cNvPr>
          <p:cNvGrpSpPr/>
          <p:nvPr userDrawn="1"/>
        </p:nvGrpSpPr>
        <p:grpSpPr>
          <a:xfrm>
            <a:off x="8426656" y="1634908"/>
            <a:ext cx="717345" cy="5243687"/>
            <a:chOff x="8491869" y="2231216"/>
            <a:chExt cx="652132" cy="4626782"/>
          </a:xfrm>
          <a:solidFill>
            <a:srgbClr val="3D3C3D"/>
          </a:solidFill>
        </p:grpSpPr>
        <p:sp>
          <p:nvSpPr>
            <p:cNvPr id="19" name="Rectangle 18">
              <a:extLst>
                <a:ext uri="{FF2B5EF4-FFF2-40B4-BE49-F238E27FC236}">
                  <a16:creationId xmlns:a16="http://schemas.microsoft.com/office/drawing/2014/main" id="{FED781A7-93A6-4466-BBB1-93911CAF8357}"/>
                </a:ext>
              </a:extLst>
            </p:cNvPr>
            <p:cNvSpPr/>
            <p:nvPr userDrawn="1"/>
          </p:nvSpPr>
          <p:spPr>
            <a:xfrm>
              <a:off x="8491870" y="3232297"/>
              <a:ext cx="652131" cy="3625701"/>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sp>
          <p:nvSpPr>
            <p:cNvPr id="20" name="Right Triangle 19">
              <a:extLst>
                <a:ext uri="{FF2B5EF4-FFF2-40B4-BE49-F238E27FC236}">
                  <a16:creationId xmlns:a16="http://schemas.microsoft.com/office/drawing/2014/main" id="{FD6DFC07-A738-4B34-BE7B-B490773AF7AB}"/>
                </a:ext>
              </a:extLst>
            </p:cNvPr>
            <p:cNvSpPr/>
            <p:nvPr userDrawn="1"/>
          </p:nvSpPr>
          <p:spPr>
            <a:xfrm rot="16200000">
              <a:off x="8317394" y="2405691"/>
              <a:ext cx="1001081" cy="652132"/>
            </a:xfrm>
            <a:prstGeom prst="rtTriangle"/>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grpSp>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9C3B18-3F42-44CC-9A18-593DE4A8C5A9}"/>
              </a:ext>
            </a:extLst>
          </p:cNvPr>
          <p:cNvSpPr>
            <a:spLocks noGrp="1"/>
          </p:cNvSpPr>
          <p:nvPr>
            <p:ph type="body" sz="quarter" idx="13" hasCustomPrompt="1"/>
          </p:nvPr>
        </p:nvSpPr>
        <p:spPr>
          <a:xfrm>
            <a:off x="609600" y="411163"/>
            <a:ext cx="6324600" cy="287203"/>
          </a:xfrm>
          <a:prstGeom prst="rect"/>
        </p:spPr>
        <p:txBody>
          <a:bodyPr/>
          <a:lstStyle>
            <a:lvl1pPr marL="0" indent="0">
              <a:buNone/>
              <a:defRPr sz="1800" spc="400" baseline="0">
                <a:solidFill>
                  <a:srgbClr val="3D3C3D"/>
                </a:solidFill>
                <a:latin typeface="Agenda" panose="02000603040000020004" pitchFamily="50" charset="0"/>
              </a:defRPr>
            </a:lvl1pPr>
          </a:lstStyle>
          <a:p>
            <a:r>
              <a:rPr lang="en-US" dirty="1"/>
              <a:t>SECTION TITLE</a:t>
            </a:r>
          </a:p>
        </p:txBody>
      </p:sp>
      <p:sp>
        <p:nvSpPr>
          <p:cNvPr id="5" name="Text Placeholder 4">
            <a:extLst>
              <a:ext uri="{FF2B5EF4-FFF2-40B4-BE49-F238E27FC236}">
                <a16:creationId xmlns:a16="http://schemas.microsoft.com/office/drawing/2014/main" id="{67569D10-64A9-41BE-AC6C-3691B6EE93A4}"/>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Perpetua" panose="02020502060401020303" pitchFamily="18" charset="0"/>
              </a:defRPr>
            </a:lvl1pPr>
          </a:lstStyle>
          <a:p>
            <a:pPr lvl="0"/>
            <a:r>
              <a:rPr lang="en-US" dirty="1"/>
              <a:t>SECTION SUB-TITLE OR DESCRIPTION</a:t>
            </a:r>
          </a:p>
        </p:txBody>
      </p:sp>
      <p:sp>
        <p:nvSpPr>
          <p:cNvPr id="15" name="Slide Number Placeholder 5">
            <a:extLst>
              <a:ext uri="{FF2B5EF4-FFF2-40B4-BE49-F238E27FC236}">
                <a16:creationId xmlns:a16="http://schemas.microsoft.com/office/drawing/2014/main" id="{C12B1E41-28BF-4602-BEF3-8FD65700B083}"/>
              </a:ext>
            </a:extLst>
          </p:cNvPr>
          <p:cNvSpPr>
            <a:spLocks noGrp="1"/>
          </p:cNvSpPr>
          <p:nvPr>
            <p:ph type="sldNum" sz="quarter" idx="12"/>
          </p:nvPr>
        </p:nvSpPr>
        <p:spPr>
          <a:xfrm>
            <a:off x="8426656" y="6420111"/>
            <a:ext cx="717344" cy="343762"/>
          </a:xfrm>
          <a:prstGeom prst="rect"/>
        </p:spPr>
        <p:txBody>
          <a:bodyPr/>
          <a:lstStyle>
            <a:lvl1pPr algn="ctr">
              <a:defRPr>
                <a:solidFill>
                  <a:schemeClr val="bg1"/>
                </a:solidFill>
                <a:latin typeface="Agenda" panose="02000603040000020004" pitchFamily="50" charset="0"/>
              </a:defRPr>
            </a:lvl1pPr>
          </a:lstStyle>
          <a:p>
            <a:fld id="{154AF5E0-5736-4B77-B480-51A0ED9DCF3D}" type="slidenum">
              <a:rPr lang="en-US" smtClean="0"/>
              <a:t>‹#›</a:t>
            </a:fld>
            <a:endParaRPr lang="en-US"/>
          </a:p>
        </p:txBody>
      </p:sp>
    </p:spTree>
    <p:extLst>
      <p:ext uri="{BB962C8B-B14F-4D97-AF65-F5344CB8AC3E}">
        <p14:creationId xmlns:p14="http://schemas.microsoft.com/office/powerpoint/2010/main" val="16512557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indoor, table, computer, bed&#10;&#10;Description automatically generated">
            <a:extLst>
              <a:ext uri="{FF2B5EF4-FFF2-40B4-BE49-F238E27FC236}">
                <a16:creationId xmlns:a16="http://schemas.microsoft.com/office/drawing/2014/main" id="{151BE8D0-78F4-46BB-BB93-816E4388934E}"/>
              </a:ext>
            </a:extLst>
          </p:cNvPr>
          <p:cNvPicPr>
            <a:picLocks noChangeAspect="1"/>
          </p:cNvPicPr>
          <p:nvPr userDrawn="1"/>
        </p:nvPicPr>
        <p:blipFill>
          <a:blip r:embed="rId2"/>
          <a:srcRect/>
          <a:stretch>
            <a:fillRect/>
          </a:stretch>
        </p:blipFill>
        <p:spPr>
          <a:xfrm>
            <a:off x="0" y="0"/>
            <a:ext cx="9144000" cy="6858000"/>
          </a:xfrm>
          <a:prstGeom prst="rect"/>
        </p:spPr>
      </p:pic>
      <p:grpSp>
        <p:nvGrpSpPr>
          <p:cNvPr id="8" name="Group 7">
            <a:extLst>
              <a:ext uri="{FF2B5EF4-FFF2-40B4-BE49-F238E27FC236}">
                <a16:creationId xmlns:a16="http://schemas.microsoft.com/office/drawing/2014/main" id="{4F3607D6-39A5-4ECD-AD0A-DC032733C288}"/>
              </a:ext>
            </a:extLst>
          </p:cNvPr>
          <p:cNvGrpSpPr/>
          <p:nvPr userDrawn="1"/>
        </p:nvGrpSpPr>
        <p:grpSpPr>
          <a:xfrm>
            <a:off x="152400" y="3635968"/>
            <a:ext cx="133829" cy="231911"/>
            <a:chOff x="0" y="26728"/>
            <a:chExt cx="133829" cy="202961"/>
          </a:xfrm>
        </p:grpSpPr>
        <p:sp>
          <p:nvSpPr>
            <p:cNvPr id="14" name="Isosceles Triangle 13">
              <a:extLst>
                <a:ext uri="{FF2B5EF4-FFF2-40B4-BE49-F238E27FC236}">
                  <a16:creationId xmlns:a16="http://schemas.microsoft.com/office/drawing/2014/main" id="{CD9721A8-25C4-402B-9A5F-74DD66DFEE55}"/>
                </a:ext>
              </a:extLst>
            </p:cNvPr>
            <p:cNvSpPr/>
            <p:nvPr/>
          </p:nvSpPr>
          <p:spPr>
            <a:xfrm rot="5400000">
              <a:off x="-1" y="130630"/>
              <a:ext cx="99060" cy="9905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noAutofit/>
            </a:bodyPr>
            <a:lstStyle/>
            <a:p>
              <a:endParaRPr lang="en-US"/>
            </a:p>
          </p:txBody>
        </p:sp>
        <p:sp>
          <p:nvSpPr>
            <p:cNvPr id="11" name="Isosceles Triangle 10">
              <a:extLst>
                <a:ext uri="{FF2B5EF4-FFF2-40B4-BE49-F238E27FC236}">
                  <a16:creationId xmlns:a16="http://schemas.microsoft.com/office/drawing/2014/main" id="{A3EE711B-C2BF-4BAB-A568-2F3A60F5FCF8}"/>
                </a:ext>
              </a:extLst>
            </p:cNvPr>
            <p:cNvSpPr/>
            <p:nvPr/>
          </p:nvSpPr>
          <p:spPr>
            <a:xfrm rot="5400000">
              <a:off x="45119" y="13080"/>
              <a:ext cx="75062" cy="102358"/>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noAutofit/>
            </a:bodyPr>
            <a:lstStyle/>
            <a:p>
              <a:endParaRPr lang="en-US"/>
            </a:p>
          </p:txBody>
        </p:sp>
      </p:grpSp>
      <p:sp>
        <p:nvSpPr>
          <p:cNvPr id="16" name="Text Placeholder 15">
            <a:extLst>
              <a:ext uri="{FF2B5EF4-FFF2-40B4-BE49-F238E27FC236}">
                <a16:creationId xmlns:a16="http://schemas.microsoft.com/office/drawing/2014/main" id="{D7374C84-732F-4805-9F8F-E3D813F0959D}"/>
              </a:ext>
            </a:extLst>
          </p:cNvPr>
          <p:cNvSpPr>
            <a:spLocks noGrp="1"/>
          </p:cNvSpPr>
          <p:nvPr>
            <p:ph type="body" sz="quarter" idx="10" hasCustomPrompt="1"/>
          </p:nvPr>
        </p:nvSpPr>
        <p:spPr>
          <a:xfrm>
            <a:off x="366713" y="3490481"/>
            <a:ext cx="3824287" cy="990600"/>
          </a:xfrm>
          <a:prstGeom prst="rect"/>
        </p:spPr>
        <p:txBody>
          <a:bodyPr/>
          <a:lstStyle>
            <a:lvl1pPr marL="0" indent="0">
              <a:buNone/>
              <a:defRPr sz="2200" b="1" spc="300" baseline="0">
                <a:latin typeface="Perpetua" panose="02020502060401020303" pitchFamily="18" charset="0"/>
              </a:defRPr>
            </a:lvl1pPr>
          </a:lstStyle>
          <a:p>
            <a:pPr lvl="0"/>
            <a:r>
              <a:rPr lang="en-US" dirty="1"/>
              <a:t>ENTER YOUR SERVICE DESCRIPTION</a:t>
            </a:r>
          </a:p>
        </p:txBody>
      </p:sp>
      <p:sp>
        <p:nvSpPr>
          <p:cNvPr id="18" name="Text Placeholder 17">
            <a:extLst>
              <a:ext uri="{FF2B5EF4-FFF2-40B4-BE49-F238E27FC236}">
                <a16:creationId xmlns:a16="http://schemas.microsoft.com/office/drawing/2014/main" id="{A700A68B-AD4E-4952-A2E5-C09BDBFDF802}"/>
              </a:ext>
            </a:extLst>
          </p:cNvPr>
          <p:cNvSpPr>
            <a:spLocks noGrp="1"/>
          </p:cNvSpPr>
          <p:nvPr>
            <p:ph type="body" sz="quarter" idx="11" hasCustomPrompt="1"/>
          </p:nvPr>
        </p:nvSpPr>
        <p:spPr>
          <a:xfrm>
            <a:off x="366713" y="4557705"/>
            <a:ext cx="4289425" cy="457200"/>
          </a:xfrm>
          <a:prstGeom prst="rect"/>
        </p:spPr>
        <p:txBody>
          <a:bodyPr/>
          <a:lstStyle>
            <a:lvl1pPr marL="0" indent="0">
              <a:buNone/>
              <a:defRPr sz="1100" spc="400" baseline="0">
                <a:latin typeface="Agenda" panose="02000603040000020004" pitchFamily="50" charset="0"/>
              </a:defRPr>
            </a:lvl1pPr>
          </a:lstStyle>
          <a:p>
            <a:pPr lvl="0"/>
            <a:r>
              <a:rPr lang="en-US" dirty="1"/>
              <a:t>ENTER SCHOOL DISTRICT OR COMPANY NAME</a:t>
            </a:r>
          </a:p>
        </p:txBody>
      </p:sp>
      <p:sp>
        <p:nvSpPr>
          <p:cNvPr id="20" name="Text Placeholder 19">
            <a:extLst>
              <a:ext uri="{FF2B5EF4-FFF2-40B4-BE49-F238E27FC236}">
                <a16:creationId xmlns:a16="http://schemas.microsoft.com/office/drawing/2014/main" id="{A33E261B-C081-433B-AEB2-3722789B25E3}"/>
              </a:ext>
            </a:extLst>
          </p:cNvPr>
          <p:cNvSpPr>
            <a:spLocks noGrp="1"/>
          </p:cNvSpPr>
          <p:nvPr>
            <p:ph type="body" sz="quarter" idx="12" hasCustomPrompt="1"/>
          </p:nvPr>
        </p:nvSpPr>
        <p:spPr>
          <a:xfrm>
            <a:off x="366713" y="5237187"/>
            <a:ext cx="3824287" cy="249213"/>
          </a:xfrm>
          <a:prstGeom prst="rect"/>
        </p:spPr>
        <p:txBody>
          <a:bodyPr/>
          <a:lstStyle>
            <a:lvl1pPr marL="0" indent="0">
              <a:buNone/>
              <a:defRPr sz="1200" b="1" spc="300" baseline="0">
                <a:latin typeface="Perpetua" panose="02020502060401020303" pitchFamily="18" charset="0"/>
              </a:defRPr>
            </a:lvl1pPr>
          </a:lstStyle>
          <a:p>
            <a:pPr lvl="0"/>
            <a:r>
              <a:rPr lang="en-US" dirty="1"/>
              <a:t>ENTER DATE (MONTH, DAY YEAR)</a:t>
            </a:r>
          </a:p>
        </p:txBody>
      </p:sp>
    </p:spTree>
    <p:extLst>
      <p:ext uri="{BB962C8B-B14F-4D97-AF65-F5344CB8AC3E}">
        <p14:creationId xmlns:p14="http://schemas.microsoft.com/office/powerpoint/2010/main" val="31548101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AB2ADCD-BD99-4008-BE60-2E294C4E6404}"/>
              </a:ext>
            </a:extLst>
          </p:cNvPr>
          <p:cNvSpPr txBox="1"/>
          <p:nvPr userDrawn="1"/>
        </p:nvSpPr>
        <p:spPr>
          <a:xfrm>
            <a:off x="1295400" y="1659622"/>
            <a:ext cx="4343400" cy="381000"/>
          </a:xfrm>
          <a:prstGeom prst="rect"/>
        </p:spPr>
        <p:txBody>
          <a:bodyPr>
            <a:noAutofit/>
          </a:bodyPr>
          <a:ls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r>
              <a:rPr lang="en-US" sz="1800" spc="400" baseline="0" dirty="1">
                <a:solidFill>
                  <a:srgbClr val="3D3C3D"/>
                </a:solidFill>
                <a:latin typeface="Agenda" panose="02000603040000020004" pitchFamily="50" charset="0"/>
              </a:rPr>
              <a:t>OUTLINE</a:t>
            </a:r>
          </a:p>
          <a:p>
            <a:endParaRPr lang="en-US"/>
          </a:p>
        </p:txBody>
      </p:sp>
      <p:sp>
        <p:nvSpPr>
          <p:cNvPr id="8" name="Isosceles Triangle 7">
            <a:extLst>
              <a:ext uri="{FF2B5EF4-FFF2-40B4-BE49-F238E27FC236}">
                <a16:creationId xmlns:a16="http://schemas.microsoft.com/office/drawing/2014/main" id="{D00B5E9F-B30D-49AB-AB06-8BBD1ABFB59C}"/>
              </a:ext>
            </a:extLst>
          </p:cNvPr>
          <p:cNvSpPr/>
          <p:nvPr userDrawn="1"/>
        </p:nvSpPr>
        <p:spPr>
          <a:xfrm rot="5400000">
            <a:off x="1143000" y="1812022"/>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F3995E7F-B6B1-4EB3-8E59-A6526C73ADDE}"/>
              </a:ext>
            </a:extLst>
          </p:cNvPr>
          <p:cNvGrpSpPr/>
          <p:nvPr userDrawn="1"/>
        </p:nvGrpSpPr>
        <p:grpSpPr>
          <a:xfrm>
            <a:off x="8426656" y="1634908"/>
            <a:ext cx="717345" cy="5243687"/>
            <a:chOff x="8491869" y="2231216"/>
            <a:chExt cx="652132" cy="4626782"/>
          </a:xfrm>
          <a:solidFill>
            <a:srgbClr val="3D3C3D"/>
          </a:solidFill>
        </p:grpSpPr>
        <p:sp>
          <p:nvSpPr>
            <p:cNvPr id="19" name="Rectangle 18">
              <a:extLst>
                <a:ext uri="{FF2B5EF4-FFF2-40B4-BE49-F238E27FC236}">
                  <a16:creationId xmlns:a16="http://schemas.microsoft.com/office/drawing/2014/main" id="{FED781A7-93A6-4466-BBB1-93911CAF8357}"/>
                </a:ext>
              </a:extLst>
            </p:cNvPr>
            <p:cNvSpPr/>
            <p:nvPr userDrawn="1"/>
          </p:nvSpPr>
          <p:spPr>
            <a:xfrm>
              <a:off x="8491870" y="3232297"/>
              <a:ext cx="652131" cy="3625701"/>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sp>
          <p:nvSpPr>
            <p:cNvPr id="20" name="Right Triangle 19">
              <a:extLst>
                <a:ext uri="{FF2B5EF4-FFF2-40B4-BE49-F238E27FC236}">
                  <a16:creationId xmlns:a16="http://schemas.microsoft.com/office/drawing/2014/main" id="{FD6DFC07-A738-4B34-BE7B-B490773AF7AB}"/>
                </a:ext>
              </a:extLst>
            </p:cNvPr>
            <p:cNvSpPr/>
            <p:nvPr userDrawn="1"/>
          </p:nvSpPr>
          <p:spPr>
            <a:xfrm rot="16200000">
              <a:off x="8317394" y="2405691"/>
              <a:ext cx="1001081" cy="652132"/>
            </a:xfrm>
            <a:prstGeom prst="rtTriangle"/>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grpSp>
      <p:sp>
        <p:nvSpPr>
          <p:cNvPr id="17" name="Text Placeholder 4">
            <a:extLst>
              <a:ext uri="{FF2B5EF4-FFF2-40B4-BE49-F238E27FC236}">
                <a16:creationId xmlns:a16="http://schemas.microsoft.com/office/drawing/2014/main" id="{859D506A-AAE0-4683-9C43-C5C18EBA84C1}"/>
              </a:ext>
            </a:extLst>
          </p:cNvPr>
          <p:cNvSpPr>
            <a:spLocks noGrp="1"/>
          </p:cNvSpPr>
          <p:nvPr>
            <p:ph type="body" sz="quarter" idx="17" hasCustomPrompt="1"/>
          </p:nvPr>
        </p:nvSpPr>
        <p:spPr>
          <a:xfrm>
            <a:off x="1600200" y="2494217"/>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2" name="Text Placeholder 4">
            <a:extLst>
              <a:ext uri="{FF2B5EF4-FFF2-40B4-BE49-F238E27FC236}">
                <a16:creationId xmlns:a16="http://schemas.microsoft.com/office/drawing/2014/main" id="{9748262C-C2B5-4519-8B75-C14FFACEBE35}"/>
              </a:ext>
            </a:extLst>
          </p:cNvPr>
          <p:cNvSpPr>
            <a:spLocks noGrp="1"/>
          </p:cNvSpPr>
          <p:nvPr>
            <p:ph type="body" sz="quarter" idx="18" hasCustomPrompt="1"/>
          </p:nvPr>
        </p:nvSpPr>
        <p:spPr>
          <a:xfrm>
            <a:off x="762000" y="2374208"/>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
        <p:nvSpPr>
          <p:cNvPr id="23" name="Text Placeholder 4">
            <a:extLst>
              <a:ext uri="{FF2B5EF4-FFF2-40B4-BE49-F238E27FC236}">
                <a16:creationId xmlns:a16="http://schemas.microsoft.com/office/drawing/2014/main" id="{795621B6-FE5B-45DD-9A2A-8DA6A8FD4C69}"/>
              </a:ext>
            </a:extLst>
          </p:cNvPr>
          <p:cNvSpPr>
            <a:spLocks noGrp="1"/>
          </p:cNvSpPr>
          <p:nvPr>
            <p:ph type="body" sz="quarter" idx="19" hasCustomPrompt="1"/>
          </p:nvPr>
        </p:nvSpPr>
        <p:spPr>
          <a:xfrm>
            <a:off x="1600200" y="3082352"/>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4" name="Text Placeholder 4">
            <a:extLst>
              <a:ext uri="{FF2B5EF4-FFF2-40B4-BE49-F238E27FC236}">
                <a16:creationId xmlns:a16="http://schemas.microsoft.com/office/drawing/2014/main" id="{448EA137-2908-413A-9875-1FC02273B3F2}"/>
              </a:ext>
            </a:extLst>
          </p:cNvPr>
          <p:cNvSpPr>
            <a:spLocks noGrp="1"/>
          </p:cNvSpPr>
          <p:nvPr>
            <p:ph type="body" sz="quarter" idx="20" hasCustomPrompt="1"/>
          </p:nvPr>
        </p:nvSpPr>
        <p:spPr>
          <a:xfrm>
            <a:off x="762000" y="2962343"/>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
        <p:nvSpPr>
          <p:cNvPr id="25" name="Text Placeholder 4">
            <a:extLst>
              <a:ext uri="{FF2B5EF4-FFF2-40B4-BE49-F238E27FC236}">
                <a16:creationId xmlns:a16="http://schemas.microsoft.com/office/drawing/2014/main" id="{8D4DA8E9-775A-4979-B534-6184B337F432}"/>
              </a:ext>
            </a:extLst>
          </p:cNvPr>
          <p:cNvSpPr>
            <a:spLocks noGrp="1"/>
          </p:cNvSpPr>
          <p:nvPr>
            <p:ph type="body" sz="quarter" idx="21" hasCustomPrompt="1"/>
          </p:nvPr>
        </p:nvSpPr>
        <p:spPr>
          <a:xfrm>
            <a:off x="1600200" y="3694207"/>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6" name="Text Placeholder 4">
            <a:extLst>
              <a:ext uri="{FF2B5EF4-FFF2-40B4-BE49-F238E27FC236}">
                <a16:creationId xmlns:a16="http://schemas.microsoft.com/office/drawing/2014/main" id="{BD962F11-7227-4647-98FF-24DABA53B477}"/>
              </a:ext>
            </a:extLst>
          </p:cNvPr>
          <p:cNvSpPr>
            <a:spLocks noGrp="1"/>
          </p:cNvSpPr>
          <p:nvPr>
            <p:ph type="body" sz="quarter" idx="22" hasCustomPrompt="1"/>
          </p:nvPr>
        </p:nvSpPr>
        <p:spPr>
          <a:xfrm>
            <a:off x="762000" y="3574198"/>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
        <p:nvSpPr>
          <p:cNvPr id="27" name="Text Placeholder 4">
            <a:extLst>
              <a:ext uri="{FF2B5EF4-FFF2-40B4-BE49-F238E27FC236}">
                <a16:creationId xmlns:a16="http://schemas.microsoft.com/office/drawing/2014/main" id="{FFFC75A9-F00C-4C57-B9C6-03CB747AC3B2}"/>
              </a:ext>
            </a:extLst>
          </p:cNvPr>
          <p:cNvSpPr>
            <a:spLocks noGrp="1"/>
          </p:cNvSpPr>
          <p:nvPr>
            <p:ph type="body" sz="quarter" idx="23" hasCustomPrompt="1"/>
          </p:nvPr>
        </p:nvSpPr>
        <p:spPr>
          <a:xfrm>
            <a:off x="1600200" y="4307295"/>
            <a:ext cx="4343400" cy="287203"/>
          </a:xfrm>
          <a:prstGeom prst="rect"/>
        </p:spPr>
        <p:txBody>
          <a:bodyPr/>
          <a:lstStyle>
            <a:lvl1pPr marL="0" indent="0" algn="just">
              <a:buNone/>
              <a:defRPr sz="1400" spc="100" baseline="0">
                <a:latin typeface="Granjon LT Std" panose="02050502070506020403" pitchFamily="18" charset="0"/>
              </a:defRPr>
            </a:lvl1pPr>
          </a:lstStyle>
          <a:p>
            <a:pPr lvl="0"/>
            <a:r>
              <a:rPr lang="en-US" dirty="1"/>
              <a:t>Enter Section Title</a:t>
            </a:r>
          </a:p>
          <a:p>
            <a:pPr lvl="0"/>
            <a:endParaRPr lang="en-US"/>
          </a:p>
        </p:txBody>
      </p:sp>
      <p:sp>
        <p:nvSpPr>
          <p:cNvPr id="28" name="Text Placeholder 4">
            <a:extLst>
              <a:ext uri="{FF2B5EF4-FFF2-40B4-BE49-F238E27FC236}">
                <a16:creationId xmlns:a16="http://schemas.microsoft.com/office/drawing/2014/main" id="{B114C790-C20A-4EAA-A3C6-67A1C830D25C}"/>
              </a:ext>
            </a:extLst>
          </p:cNvPr>
          <p:cNvSpPr>
            <a:spLocks noGrp="1"/>
          </p:cNvSpPr>
          <p:nvPr>
            <p:ph type="body" sz="quarter" idx="24" hasCustomPrompt="1"/>
          </p:nvPr>
        </p:nvSpPr>
        <p:spPr>
          <a:xfrm>
            <a:off x="762000" y="4187286"/>
            <a:ext cx="723900" cy="518160"/>
          </a:xfrm>
          <a:prstGeom prst="rect"/>
        </p:spPr>
        <p:txBody>
          <a:bodyPr/>
          <a:lstStyle>
            <a:lvl1pPr marL="0" indent="0" algn="r">
              <a:buNone/>
              <a:defRPr sz="3200" spc="100" baseline="0">
                <a:solidFill>
                  <a:srgbClr val="7C2529"/>
                </a:solidFill>
                <a:latin typeface="Agenda" panose="02000603040000020004" pitchFamily="50" charset="0"/>
              </a:defRPr>
            </a:lvl1pPr>
          </a:lstStyle>
          <a:p>
            <a:pPr lvl="0"/>
            <a:r>
              <a:rPr lang="en-US" dirty="1"/>
              <a:t>#</a:t>
            </a:r>
          </a:p>
        </p:txBody>
      </p:sp>
    </p:spTree>
    <p:extLst>
      <p:ext uri="{BB962C8B-B14F-4D97-AF65-F5344CB8AC3E}">
        <p14:creationId xmlns:p14="http://schemas.microsoft.com/office/powerpoint/2010/main" val="28595870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3995E7F-B6B1-4EB3-8E59-A6526C73ADDE}"/>
              </a:ext>
            </a:extLst>
          </p:cNvPr>
          <p:cNvGrpSpPr/>
          <p:nvPr userDrawn="1"/>
        </p:nvGrpSpPr>
        <p:grpSpPr>
          <a:xfrm>
            <a:off x="8426656" y="1634908"/>
            <a:ext cx="717345" cy="5243687"/>
            <a:chOff x="8491869" y="2231216"/>
            <a:chExt cx="652132" cy="4626782"/>
          </a:xfrm>
          <a:solidFill>
            <a:srgbClr val="3D3C3D"/>
          </a:solidFill>
        </p:grpSpPr>
        <p:sp>
          <p:nvSpPr>
            <p:cNvPr id="19" name="Rectangle 18">
              <a:extLst>
                <a:ext uri="{FF2B5EF4-FFF2-40B4-BE49-F238E27FC236}">
                  <a16:creationId xmlns:a16="http://schemas.microsoft.com/office/drawing/2014/main" id="{FED781A7-93A6-4466-BBB1-93911CAF8357}"/>
                </a:ext>
              </a:extLst>
            </p:cNvPr>
            <p:cNvSpPr/>
            <p:nvPr userDrawn="1"/>
          </p:nvSpPr>
          <p:spPr>
            <a:xfrm>
              <a:off x="8491870" y="3232297"/>
              <a:ext cx="652131" cy="3625701"/>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sp>
          <p:nvSpPr>
            <p:cNvPr id="20" name="Right Triangle 19">
              <a:extLst>
                <a:ext uri="{FF2B5EF4-FFF2-40B4-BE49-F238E27FC236}">
                  <a16:creationId xmlns:a16="http://schemas.microsoft.com/office/drawing/2014/main" id="{FD6DFC07-A738-4B34-BE7B-B490773AF7AB}"/>
                </a:ext>
              </a:extLst>
            </p:cNvPr>
            <p:cNvSpPr/>
            <p:nvPr userDrawn="1"/>
          </p:nvSpPr>
          <p:spPr>
            <a:xfrm rot="16200000">
              <a:off x="8317394" y="2405691"/>
              <a:ext cx="1001081" cy="652132"/>
            </a:xfrm>
            <a:prstGeom prst="rtTriangle"/>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p>
          </p:txBody>
        </p:sp>
      </p:grpSp>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9C3B18-3F42-44CC-9A18-593DE4A8C5A9}"/>
              </a:ext>
            </a:extLst>
          </p:cNvPr>
          <p:cNvSpPr>
            <a:spLocks noGrp="1"/>
          </p:cNvSpPr>
          <p:nvPr>
            <p:ph type="body" sz="quarter" idx="13" hasCustomPrompt="1"/>
          </p:nvPr>
        </p:nvSpPr>
        <p:spPr>
          <a:xfrm>
            <a:off x="609600" y="411163"/>
            <a:ext cx="6324600" cy="287203"/>
          </a:xfrm>
          <a:prstGeom prst="rect"/>
        </p:spPr>
        <p:txBody>
          <a:bodyPr/>
          <a:lstStyle>
            <a:lvl1pPr marL="0" indent="0">
              <a:buNone/>
              <a:defRPr sz="1800" spc="400" baseline="0">
                <a:solidFill>
                  <a:srgbClr val="3D3C3D"/>
                </a:solidFill>
                <a:latin typeface="Agenda" panose="02000603040000020004" pitchFamily="50" charset="0"/>
              </a:defRPr>
            </a:lvl1pPr>
          </a:lstStyle>
          <a:p>
            <a:r>
              <a:rPr lang="en-US" dirty="1"/>
              <a:t>SECTION TITLE</a:t>
            </a:r>
          </a:p>
        </p:txBody>
      </p:sp>
      <p:sp>
        <p:nvSpPr>
          <p:cNvPr id="5" name="Text Placeholder 4">
            <a:extLst>
              <a:ext uri="{FF2B5EF4-FFF2-40B4-BE49-F238E27FC236}">
                <a16:creationId xmlns:a16="http://schemas.microsoft.com/office/drawing/2014/main" id="{67569D10-64A9-41BE-AC6C-3691B6EE93A4}"/>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Perpetua" panose="02020502060401020303" pitchFamily="18" charset="0"/>
              </a:defRPr>
            </a:lvl1pPr>
          </a:lstStyle>
          <a:p>
            <a:pPr lvl="0"/>
            <a:r>
              <a:rPr lang="en-US" dirty="1"/>
              <a:t>SECTION SUB-TITLE OR DESCRIPTION</a:t>
            </a:r>
          </a:p>
        </p:txBody>
      </p:sp>
      <p:sp>
        <p:nvSpPr>
          <p:cNvPr id="15" name="Slide Number Placeholder 5">
            <a:extLst>
              <a:ext uri="{FF2B5EF4-FFF2-40B4-BE49-F238E27FC236}">
                <a16:creationId xmlns:a16="http://schemas.microsoft.com/office/drawing/2014/main" id="{C12B1E41-28BF-4602-BEF3-8FD65700B083}"/>
              </a:ext>
            </a:extLst>
          </p:cNvPr>
          <p:cNvSpPr>
            <a:spLocks noGrp="1"/>
          </p:cNvSpPr>
          <p:nvPr>
            <p:ph type="sldNum" sz="quarter" idx="12"/>
          </p:nvPr>
        </p:nvSpPr>
        <p:spPr>
          <a:xfrm>
            <a:off x="8426656" y="6420111"/>
            <a:ext cx="717344" cy="343762"/>
          </a:xfrm>
          <a:prstGeom prst="rect"/>
        </p:spPr>
        <p:txBody>
          <a:bodyPr/>
          <a:lstStyle>
            <a:lvl1pPr algn="ctr">
              <a:defRPr>
                <a:solidFill>
                  <a:schemeClr val="bg1"/>
                </a:solidFill>
                <a:latin typeface="Agenda" panose="02000603040000020004" pitchFamily="50" charset="0"/>
              </a:defRPr>
            </a:lvl1pPr>
          </a:lstStyle>
          <a:p>
            <a:fld id="{154AF5E0-5736-4B77-B480-51A0ED9DCF3D}" type="slidenum">
              <a:rPr lang="en-US" smtClean="0"/>
              <a:t>‹#›</a:t>
            </a:fld>
            <a:endParaRPr lang="en-US"/>
          </a:p>
        </p:txBody>
      </p:sp>
    </p:spTree>
    <p:extLst>
      <p:ext uri="{BB962C8B-B14F-4D97-AF65-F5344CB8AC3E}">
        <p14:creationId xmlns:p14="http://schemas.microsoft.com/office/powerpoint/2010/main" val="14396493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2BAD639D-394B-4ACF-8A1B-11B970D1B6A9}"/>
              </a:ext>
            </a:extLst>
          </p:cNvPr>
          <p:cNvSpPr>
            <a:spLocks noGrp="1"/>
          </p:cNvSpPr>
          <p:nvPr>
            <p:ph type="sldNum" sz="quarter" idx="12"/>
          </p:nvPr>
        </p:nvSpPr>
        <p:spPr>
          <a:xfrm>
            <a:off x="8426656" y="6420111"/>
            <a:ext cx="717344" cy="343762"/>
          </a:xfrm>
          <a:prstGeom prst="rect"/>
        </p:spPr>
        <p:txBody>
          <a:bodyPr/>
          <a:lstStyle>
            <a:lvl1pPr algn="ctr">
              <a:defRPr>
                <a:solidFill>
                  <a:srgbClr val="3D3C3D"/>
                </a:solidFill>
                <a:latin typeface="Agenda" panose="02000603040000020004" pitchFamily="50" charset="0"/>
              </a:defRPr>
            </a:lvl1pPr>
          </a:lstStyle>
          <a:p>
            <a:fld id="{154AF5E0-5736-4B77-B480-51A0ED9DCF3D}" type="slidenum">
              <a:rPr lang="en-US" smtClean="0"/>
              <a:t>‹#›</a:t>
            </a:fld>
            <a:endParaRPr lang="en-US"/>
          </a:p>
        </p:txBody>
      </p:sp>
      <p:sp>
        <p:nvSpPr>
          <p:cNvPr id="12" name="Text Placeholder 2">
            <a:extLst>
              <a:ext uri="{FF2B5EF4-FFF2-40B4-BE49-F238E27FC236}">
                <a16:creationId xmlns:a16="http://schemas.microsoft.com/office/drawing/2014/main" id="{41B3FC5B-EDC7-4A15-8075-3A3B31A09E59}"/>
              </a:ext>
            </a:extLst>
          </p:cNvPr>
          <p:cNvSpPr>
            <a:spLocks noGrp="1"/>
          </p:cNvSpPr>
          <p:nvPr>
            <p:ph type="body" sz="quarter" idx="13" hasCustomPrompt="1"/>
          </p:nvPr>
        </p:nvSpPr>
        <p:spPr>
          <a:xfrm>
            <a:off x="609600" y="411163"/>
            <a:ext cx="6324600" cy="287203"/>
          </a:xfrm>
          <a:prstGeom prst="rect"/>
        </p:spPr>
        <p:txBody>
          <a:bodyPr/>
          <a:lstStyle>
            <a:lvl1pPr marL="0" indent="0">
              <a:buNone/>
              <a:defRPr sz="1800" spc="400" baseline="0">
                <a:solidFill>
                  <a:srgbClr val="3D3C3D"/>
                </a:solidFill>
                <a:latin typeface="Agenda" panose="02000603040000020004" pitchFamily="50" charset="0"/>
              </a:defRPr>
            </a:lvl1pPr>
          </a:lstStyle>
          <a:p>
            <a:r>
              <a:rPr lang="en-US" dirty="1"/>
              <a:t>SECTION TITLE</a:t>
            </a:r>
          </a:p>
        </p:txBody>
      </p:sp>
      <p:sp>
        <p:nvSpPr>
          <p:cNvPr id="13" name="Text Placeholder 4">
            <a:extLst>
              <a:ext uri="{FF2B5EF4-FFF2-40B4-BE49-F238E27FC236}">
                <a16:creationId xmlns:a16="http://schemas.microsoft.com/office/drawing/2014/main" id="{0C6AB307-4019-4432-AB31-7877066668CF}"/>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Perpetua" panose="02020502060401020303" pitchFamily="18" charset="0"/>
              </a:defRPr>
            </a:lvl1pPr>
          </a:lstStyle>
          <a:p>
            <a:pPr lvl="0"/>
            <a:r>
              <a:rPr lang="en-US" dirty="1"/>
              <a:t>SECTION SUB-TITLE OR DESCRIPTION</a:t>
            </a:r>
          </a:p>
        </p:txBody>
      </p:sp>
    </p:spTree>
    <p:extLst>
      <p:ext uri="{BB962C8B-B14F-4D97-AF65-F5344CB8AC3E}">
        <p14:creationId xmlns:p14="http://schemas.microsoft.com/office/powerpoint/2010/main" val="7293295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2BAD639D-394B-4ACF-8A1B-11B970D1B6A9}"/>
              </a:ext>
            </a:extLst>
          </p:cNvPr>
          <p:cNvSpPr>
            <a:spLocks noGrp="1"/>
          </p:cNvSpPr>
          <p:nvPr>
            <p:ph type="sldNum" sz="quarter" idx="12"/>
          </p:nvPr>
        </p:nvSpPr>
        <p:spPr>
          <a:xfrm>
            <a:off x="8426656" y="6420111"/>
            <a:ext cx="717344" cy="343762"/>
          </a:xfrm>
          <a:prstGeom prst="rect"/>
        </p:spPr>
        <p:txBody>
          <a:bodyPr/>
          <a:lstStyle>
            <a:lvl1pPr algn="ctr">
              <a:defRPr>
                <a:solidFill>
                  <a:srgbClr val="3D3C3D"/>
                </a:solidFill>
                <a:latin typeface="Agenda" panose="02000603040000020004" pitchFamily="50" charset="0"/>
              </a:defRPr>
            </a:lvl1pPr>
          </a:lstStyle>
          <a:p>
            <a:fld id="{154AF5E0-5736-4B77-B480-51A0ED9DCF3D}" type="slidenum">
              <a:rPr lang="en-US" smtClean="0"/>
              <a:t>‹#›</a:t>
            </a:fld>
            <a:endParaRPr lang="en-US"/>
          </a:p>
        </p:txBody>
      </p:sp>
      <p:sp>
        <p:nvSpPr>
          <p:cNvPr id="12" name="Text Placeholder 2">
            <a:extLst>
              <a:ext uri="{FF2B5EF4-FFF2-40B4-BE49-F238E27FC236}">
                <a16:creationId xmlns:a16="http://schemas.microsoft.com/office/drawing/2014/main" id="{41B3FC5B-EDC7-4A15-8075-3A3B31A09E59}"/>
              </a:ext>
            </a:extLst>
          </p:cNvPr>
          <p:cNvSpPr>
            <a:spLocks noGrp="1"/>
          </p:cNvSpPr>
          <p:nvPr>
            <p:ph type="body" sz="quarter" idx="13" hasCustomPrompt="1"/>
          </p:nvPr>
        </p:nvSpPr>
        <p:spPr>
          <a:xfrm>
            <a:off x="609600" y="411163"/>
            <a:ext cx="6324600" cy="287203"/>
          </a:xfrm>
          <a:prstGeom prst="rect"/>
        </p:spPr>
        <p:txBody>
          <a:bodyPr/>
          <a:lstStyle>
            <a:lvl1pPr marL="0" indent="0">
              <a:buNone/>
              <a:defRPr sz="1800" spc="400" baseline="0">
                <a:solidFill>
                  <a:srgbClr val="3D3C3D"/>
                </a:solidFill>
                <a:latin typeface="Agenda" panose="02000603040000020004" pitchFamily="50" charset="0"/>
              </a:defRPr>
            </a:lvl1pPr>
          </a:lstStyle>
          <a:p>
            <a:r>
              <a:rPr lang="en-US" dirty="1"/>
              <a:t>SECTION TITLE</a:t>
            </a:r>
          </a:p>
        </p:txBody>
      </p:sp>
      <p:sp>
        <p:nvSpPr>
          <p:cNvPr id="13" name="Text Placeholder 4">
            <a:extLst>
              <a:ext uri="{FF2B5EF4-FFF2-40B4-BE49-F238E27FC236}">
                <a16:creationId xmlns:a16="http://schemas.microsoft.com/office/drawing/2014/main" id="{0C6AB307-4019-4432-AB31-7877066668CF}"/>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Perpetua" panose="02020502060401020303" pitchFamily="18" charset="0"/>
              </a:defRPr>
            </a:lvl1pPr>
          </a:lstStyle>
          <a:p>
            <a:pPr lvl="0"/>
            <a:r>
              <a:rPr lang="en-US" dirty="1"/>
              <a:t>SECTION SUB-TITLE OR DESCRIPTION</a:t>
            </a:r>
          </a:p>
        </p:txBody>
      </p:sp>
      <p:sp>
        <p:nvSpPr>
          <p:cNvPr id="5" name="Content Placeholder 4">
            <a:extLst>
              <a:ext uri="{FF2B5EF4-FFF2-40B4-BE49-F238E27FC236}">
                <a16:creationId xmlns:a16="http://schemas.microsoft.com/office/drawing/2014/main" id="{BADCC4E2-FC51-4487-BF69-FA930EC7B53B}"/>
              </a:ext>
            </a:extLst>
          </p:cNvPr>
          <p:cNvSpPr>
            <a:spLocks noGrp="1"/>
          </p:cNvSpPr>
          <p:nvPr>
            <p:ph sz="quarter" idx="26" hasCustomPrompt="1"/>
          </p:nvPr>
        </p:nvSpPr>
        <p:spPr>
          <a:xfrm>
            <a:off x="609600" y="1828800"/>
            <a:ext cx="7924800" cy="2895600"/>
          </a:xfrm>
          <a:prstGeom prst="rect"/>
        </p:spPr>
        <p:txBody>
          <a:bodyPr/>
          <a:lstStyle>
            <a:lvl1pPr marL="0" indent="0">
              <a:buNone/>
              <a:defRPr sz="1800">
                <a:latin typeface="Agenda" panose="02000603040000020004" pitchFamily="50" charset="0"/>
              </a:defRPr>
            </a:lvl1pPr>
          </a:lstStyle>
          <a:p>
            <a:pPr lvl="0"/>
            <a:r>
              <a:rPr lang="en-US" dirty="1"/>
              <a:t>Click icon to add graph, SmartArt, image, tables, and more…</a:t>
            </a:r>
          </a:p>
        </p:txBody>
      </p:sp>
      <p:sp>
        <p:nvSpPr>
          <p:cNvPr id="14" name="Text Placeholder 4">
            <a:extLst>
              <a:ext uri="{FF2B5EF4-FFF2-40B4-BE49-F238E27FC236}">
                <a16:creationId xmlns:a16="http://schemas.microsoft.com/office/drawing/2014/main" id="{6A5CC87C-E75C-482C-AFB4-0EF16FD65BB1}"/>
              </a:ext>
            </a:extLst>
          </p:cNvPr>
          <p:cNvSpPr>
            <a:spLocks noGrp="1"/>
          </p:cNvSpPr>
          <p:nvPr>
            <p:ph type="body" sz="quarter" idx="17" hasCustomPrompt="1"/>
          </p:nvPr>
        </p:nvSpPr>
        <p:spPr>
          <a:xfrm>
            <a:off x="600634" y="4952138"/>
            <a:ext cx="7933765" cy="838200"/>
          </a:xfrm>
          <a:prstGeom prst="rect"/>
        </p:spPr>
        <p:txBody>
          <a:bodyPr/>
          <a:lstStyle>
            <a:lvl1pPr marL="0" indent="0" algn="just">
              <a:buNone/>
              <a:defRPr sz="1400" spc="100" baseline="0">
                <a:latin typeface="Granjon LT Std" panose="02050502070506020403" pitchFamily="18" charset="0"/>
              </a:defRPr>
            </a:lvl1pPr>
          </a:lstStyle>
          <a:p>
            <a:pPr lvl="0"/>
            <a:r>
              <a:rPr lang="en-US" dirty="1"/>
              <a:t>Insert supporting text.</a:t>
            </a:r>
          </a:p>
          <a:p>
            <a:pPr lvl="0"/>
            <a:endParaRPr lang="en-US"/>
          </a:p>
        </p:txBody>
      </p:sp>
    </p:spTree>
    <p:extLst>
      <p:ext uri="{BB962C8B-B14F-4D97-AF65-F5344CB8AC3E}">
        <p14:creationId xmlns:p14="http://schemas.microsoft.com/office/powerpoint/2010/main" val="12860989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3995E7F-B6B1-4EB3-8E59-A6526C73ADDE}"/>
              </a:ext>
            </a:extLst>
          </p:cNvPr>
          <p:cNvGrpSpPr/>
          <p:nvPr userDrawn="1"/>
        </p:nvGrpSpPr>
        <p:grpSpPr>
          <a:xfrm>
            <a:off x="8426656" y="1634908"/>
            <a:ext cx="717345" cy="5243687"/>
            <a:chOff x="8491869" y="2231216"/>
            <a:chExt cx="652132" cy="4626782"/>
          </a:xfrm>
          <a:solidFill>
            <a:srgbClr val="3D3C3D"/>
          </a:solidFill>
        </p:grpSpPr>
        <p:sp>
          <p:nvSpPr>
            <p:cNvPr id="19" name="Rectangle 18">
              <a:extLst>
                <a:ext uri="{FF2B5EF4-FFF2-40B4-BE49-F238E27FC236}">
                  <a16:creationId xmlns:a16="http://schemas.microsoft.com/office/drawing/2014/main" id="{FED781A7-93A6-4466-BBB1-93911CAF8357}"/>
                </a:ext>
              </a:extLst>
            </p:cNvPr>
            <p:cNvSpPr/>
            <p:nvPr userDrawn="1"/>
          </p:nvSpPr>
          <p:spPr>
            <a:xfrm>
              <a:off x="8491870" y="3232297"/>
              <a:ext cx="652131" cy="3625701"/>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latin typeface="Segoe UI" panose="020b0502040204020203" pitchFamily="34" charset="0"/>
                <a:cs typeface="Segoe UI" panose="020b0502040204020203" pitchFamily="34" charset="0"/>
              </a:endParaRPr>
            </a:p>
          </p:txBody>
        </p:sp>
        <p:sp>
          <p:nvSpPr>
            <p:cNvPr id="20" name="Right Triangle 19">
              <a:extLst>
                <a:ext uri="{FF2B5EF4-FFF2-40B4-BE49-F238E27FC236}">
                  <a16:creationId xmlns:a16="http://schemas.microsoft.com/office/drawing/2014/main" id="{FD6DFC07-A738-4B34-BE7B-B490773AF7AB}"/>
                </a:ext>
              </a:extLst>
            </p:cNvPr>
            <p:cNvSpPr/>
            <p:nvPr userDrawn="1"/>
          </p:nvSpPr>
          <p:spPr>
            <a:xfrm rot="16200000">
              <a:off x="8317394" y="2405691"/>
              <a:ext cx="1001081" cy="652132"/>
            </a:xfrm>
            <a:prstGeom prst="rtTriangle"/>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latin typeface="Segoe UI" panose="020b0502040204020203" pitchFamily="34" charset="0"/>
                <a:cs typeface="Segoe UI" panose="020b0502040204020203" pitchFamily="34" charset="0"/>
              </a:endParaRPr>
            </a:p>
          </p:txBody>
        </p:sp>
      </p:grpSp>
      <p:sp>
        <p:nvSpPr>
          <p:cNvPr id="6" name="Slide Number Placeholder 5">
            <a:extLst>
              <a:ext uri="{FF2B5EF4-FFF2-40B4-BE49-F238E27FC236}">
                <a16:creationId xmlns:a16="http://schemas.microsoft.com/office/drawing/2014/main" id="{96735CF0-EF93-44EF-9F62-260FFE471899}"/>
              </a:ext>
            </a:extLst>
          </p:cNvPr>
          <p:cNvSpPr>
            <a:spLocks noGrp="1"/>
          </p:cNvSpPr>
          <p:nvPr>
            <p:ph type="sldNum" sz="quarter" idx="12"/>
          </p:nvPr>
        </p:nvSpPr>
        <p:spPr>
          <a:xfrm>
            <a:off x="8426656" y="6420111"/>
            <a:ext cx="717344" cy="343762"/>
          </a:xfrm>
          <a:prstGeom prst="rect"/>
        </p:spPr>
        <p:txBody>
          <a:bodyPr/>
          <a:lstStyle>
            <a:lvl1pPr algn="ctr">
              <a:defRPr>
                <a:solidFill>
                  <a:schemeClr val="bg1"/>
                </a:solidFill>
                <a:latin typeface="Segoe UI" panose="020b0502040204020203" pitchFamily="34" charset="0"/>
                <a:cs typeface="Segoe UI" panose="020b0502040204020203" pitchFamily="34" charset="0"/>
              </a:defRPr>
            </a:lvl1pPr>
          </a:lstStyle>
          <a:p>
            <a:fld id="{154AF5E0-5736-4B77-B480-51A0ED9DCF3D}" type="slidenum">
              <a:rPr lang="en-US" smtClean="0"/>
              <a:t>‹#›</a:t>
            </a:fld>
            <a:endParaRPr lang="en-US"/>
          </a:p>
        </p:txBody>
      </p:sp>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8" name="Picture Placeholder 7">
            <a:extLst>
              <a:ext uri="{FF2B5EF4-FFF2-40B4-BE49-F238E27FC236}">
                <a16:creationId xmlns:a16="http://schemas.microsoft.com/office/drawing/2014/main" id="{461CD19F-F901-4AE8-9950-1BA90C455021}"/>
              </a:ext>
            </a:extLst>
          </p:cNvPr>
          <p:cNvSpPr>
            <a:spLocks noGrp="1"/>
          </p:cNvSpPr>
          <p:nvPr>
            <p:ph type="pic" sz="quarter" idx="13"/>
          </p:nvPr>
        </p:nvSpPr>
        <p:spPr>
          <a:xfrm>
            <a:off x="4495800" y="1295400"/>
            <a:ext cx="3276600" cy="4640440"/>
          </a:xfrm>
          <a:prstGeom prst="rect"/>
        </p:spPr>
        <p:txBody>
          <a:bodyPr/>
          <a:lstStyle>
            <a:lvl1pPr>
              <a:defRPr sz="1800">
                <a:solidFill>
                  <a:srgbClr val="3D3C3D"/>
                </a:solidFill>
                <a:latin typeface="Segoe UI" panose="020b0502040204020203" pitchFamily="34" charset="0"/>
                <a:cs typeface="Segoe UI" panose="020b0502040204020203" pitchFamily="34" charset="0"/>
              </a:defRPr>
            </a:lvl1pPr>
          </a:lstStyle>
          <a:p>
            <a:r>
              <a:rPr lang="en-US" dirty="1"/>
              <a:t>Click icon to add picture</a:t>
            </a:r>
          </a:p>
        </p:txBody>
      </p:sp>
      <p:sp>
        <p:nvSpPr>
          <p:cNvPr id="3" name="Text Placeholder 2">
            <a:extLst>
              <a:ext uri="{FF2B5EF4-FFF2-40B4-BE49-F238E27FC236}">
                <a16:creationId xmlns:a16="http://schemas.microsoft.com/office/drawing/2014/main" id="{5CA01802-5B43-4AAD-86D4-26B64E03B8B5}"/>
              </a:ext>
            </a:extLst>
          </p:cNvPr>
          <p:cNvSpPr>
            <a:spLocks noGrp="1"/>
          </p:cNvSpPr>
          <p:nvPr>
            <p:ph type="body" sz="quarter" idx="16" hasCustomPrompt="1"/>
          </p:nvPr>
        </p:nvSpPr>
        <p:spPr>
          <a:xfrm>
            <a:off x="609600" y="1295400"/>
            <a:ext cx="3429000" cy="258762"/>
          </a:xfrm>
          <a:prstGeom prst="rect"/>
        </p:spPr>
        <p:txBody>
          <a:bodyPr/>
          <a:lstStyle>
            <a:lvl1pPr marL="0" indent="0">
              <a:buNone/>
              <a:defRPr sz="1400" spc="200" baseline="0">
                <a:solidFill>
                  <a:srgbClr val="7C2529"/>
                </a:solidFill>
                <a:latin typeface="Segoe UI" panose="020b0502040204020203" pitchFamily="34" charset="0"/>
                <a:cs typeface="Segoe UI" panose="020b0502040204020203" pitchFamily="34" charset="0"/>
              </a:defRPr>
            </a:lvl1pPr>
          </a:lstStyle>
          <a:p>
            <a:pPr lvl="0"/>
            <a:r>
              <a:rPr lang="en-US" dirty="1"/>
              <a:t>PARAGRAPH TITLE</a:t>
            </a:r>
          </a:p>
        </p:txBody>
      </p:sp>
      <p:sp>
        <p:nvSpPr>
          <p:cNvPr id="5" name="Text Placeholder 4">
            <a:extLst>
              <a:ext uri="{FF2B5EF4-FFF2-40B4-BE49-F238E27FC236}">
                <a16:creationId xmlns:a16="http://schemas.microsoft.com/office/drawing/2014/main" id="{D08CCEAD-002E-4F6D-B70E-84CEC615A835}"/>
              </a:ext>
            </a:extLst>
          </p:cNvPr>
          <p:cNvSpPr>
            <a:spLocks noGrp="1"/>
          </p:cNvSpPr>
          <p:nvPr>
            <p:ph type="body" sz="quarter" idx="17" hasCustomPrompt="1"/>
          </p:nvPr>
        </p:nvSpPr>
        <p:spPr>
          <a:xfrm>
            <a:off x="609600" y="1683677"/>
            <a:ext cx="3124200" cy="1849438"/>
          </a:xfrm>
          <a:prstGeom prst="rect"/>
        </p:spPr>
        <p:txBody>
          <a:bodyPr/>
          <a:lstStyle>
            <a:lvl1pPr marL="0" indent="0" algn="just">
              <a:buNone/>
              <a:defRPr sz="1400" spc="100" baseline="0">
                <a:latin typeface="Segoe UI" panose="020b0502040204020203" pitchFamily="34" charset="0"/>
                <a:cs typeface="Segoe UI" panose="020b0502040204020203" pitchFamily="34" charset="0"/>
              </a:defRPr>
            </a:lvl1pPr>
          </a:lstStyle>
          <a:p>
            <a:pPr lvl="0"/>
            <a:r>
              <a:rPr lang="en-US" dirty="1"/>
              <a:t>Insert text. Lorem ipsum dolor sit amet, consectetur adipiscing elit, sed do eiusmod tempor incididunt ut labore et dolore magna aliqua. Velit aliquet sagittis id consectetur. Suspendisse interdum consectetur libero id faucibus nisl tincidunt eget nullam. Nullam non nisi est sit amet facilisis magna etiam tempor.</a:t>
            </a:r>
          </a:p>
          <a:p>
            <a:pPr lvl="0"/>
            <a:endParaRPr lang="en-US"/>
          </a:p>
        </p:txBody>
      </p:sp>
      <p:sp>
        <p:nvSpPr>
          <p:cNvPr id="25" name="Text Placeholder 2">
            <a:extLst>
              <a:ext uri="{FF2B5EF4-FFF2-40B4-BE49-F238E27FC236}">
                <a16:creationId xmlns:a16="http://schemas.microsoft.com/office/drawing/2014/main" id="{10DEDEA0-4047-4082-B1A8-FAB868F400DC}"/>
              </a:ext>
            </a:extLst>
          </p:cNvPr>
          <p:cNvSpPr>
            <a:spLocks noGrp="1"/>
          </p:cNvSpPr>
          <p:nvPr>
            <p:ph type="body" sz="quarter" idx="18" hasCustomPrompt="1"/>
          </p:nvPr>
        </p:nvSpPr>
        <p:spPr>
          <a:xfrm>
            <a:off x="609600" y="3698125"/>
            <a:ext cx="3429000" cy="258762"/>
          </a:xfrm>
          <a:prstGeom prst="rect"/>
        </p:spPr>
        <p:txBody>
          <a:bodyPr/>
          <a:lstStyle>
            <a:lvl1pPr marL="0" indent="0">
              <a:buNone/>
              <a:defRPr sz="1400" spc="200" baseline="0">
                <a:solidFill>
                  <a:srgbClr val="7C2529"/>
                </a:solidFill>
                <a:latin typeface="Segoe UI" panose="020b0502040204020203" pitchFamily="34" charset="0"/>
                <a:cs typeface="Segoe UI" panose="020b0502040204020203" pitchFamily="34" charset="0"/>
              </a:defRPr>
            </a:lvl1pPr>
          </a:lstStyle>
          <a:p>
            <a:pPr lvl="0"/>
            <a:r>
              <a:rPr lang="en-US" dirty="1"/>
              <a:t>PARAGRAPH TITLE</a:t>
            </a:r>
          </a:p>
        </p:txBody>
      </p:sp>
      <p:sp>
        <p:nvSpPr>
          <p:cNvPr id="26" name="Text Placeholder 4">
            <a:extLst>
              <a:ext uri="{FF2B5EF4-FFF2-40B4-BE49-F238E27FC236}">
                <a16:creationId xmlns:a16="http://schemas.microsoft.com/office/drawing/2014/main" id="{3A1BE8DD-E5A0-4A88-9919-1791D85EBB75}"/>
              </a:ext>
            </a:extLst>
          </p:cNvPr>
          <p:cNvSpPr>
            <a:spLocks noGrp="1"/>
          </p:cNvSpPr>
          <p:nvPr>
            <p:ph type="body" sz="quarter" idx="19" hasCustomPrompt="1"/>
          </p:nvPr>
        </p:nvSpPr>
        <p:spPr>
          <a:xfrm>
            <a:off x="609600" y="4086402"/>
            <a:ext cx="3124200" cy="1849438"/>
          </a:xfrm>
          <a:prstGeom prst="rect"/>
        </p:spPr>
        <p:txBody>
          <a:bodyPr/>
          <a:lstStyle>
            <a:lvl1pPr marL="0" indent="0" algn="just">
              <a:buNone/>
              <a:defRPr sz="1400" spc="100" baseline="0">
                <a:latin typeface="Segoe UI" panose="020b0502040204020203" pitchFamily="34" charset="0"/>
                <a:cs typeface="Segoe UI" panose="020b0502040204020203" pitchFamily="34" charset="0"/>
              </a:defRPr>
            </a:lvl1pPr>
          </a:lstStyle>
          <a:p>
            <a:pPr lvl="0"/>
            <a:r>
              <a:rPr lang="en-US" dirty="1"/>
              <a:t>Insert text. Lorem ipsum dolor sit amet, consectetur adipiscing elit, sed do eiusmod tempor incididunt ut labore et dolore magna aliqua. Velit aliquet sagittis id consectetur. Suspendisse interdum consectetur libero id faucibus nisl tincidunt eget nullam. Nullam non nisi est sit amet facilisis magna etiam tempor.</a:t>
            </a:r>
          </a:p>
          <a:p>
            <a:pPr lvl="0"/>
            <a:endParaRPr lang="en-US"/>
          </a:p>
        </p:txBody>
      </p:sp>
      <p:sp>
        <p:nvSpPr>
          <p:cNvPr id="28" name="Text Placeholder 2">
            <a:extLst>
              <a:ext uri="{FF2B5EF4-FFF2-40B4-BE49-F238E27FC236}">
                <a16:creationId xmlns:a16="http://schemas.microsoft.com/office/drawing/2014/main" id="{146E1E59-32C2-48FC-AB59-DACE0A67988A}"/>
              </a:ext>
            </a:extLst>
          </p:cNvPr>
          <p:cNvSpPr>
            <a:spLocks noGrp="1"/>
          </p:cNvSpPr>
          <p:nvPr>
            <p:ph type="body" sz="quarter" idx="26" hasCustomPrompt="1"/>
          </p:nvPr>
        </p:nvSpPr>
        <p:spPr>
          <a:xfrm>
            <a:off x="609600" y="411163"/>
            <a:ext cx="6324600" cy="287203"/>
          </a:xfrm>
          <a:prstGeom prst="rect"/>
        </p:spPr>
        <p:txBody>
          <a:bodyPr/>
          <a:lstStyle>
            <a:lvl1pPr marL="0" indent="0">
              <a:buNone/>
              <a:defRPr sz="1800" spc="400" baseline="0">
                <a:solidFill>
                  <a:srgbClr val="3D3C3D"/>
                </a:solidFill>
                <a:latin typeface="Segoe UI" panose="020b0502040204020203" pitchFamily="34" charset="0"/>
                <a:cs typeface="Segoe UI" panose="020b0502040204020203" pitchFamily="34" charset="0"/>
              </a:defRPr>
            </a:lvl1pPr>
          </a:lstStyle>
          <a:p>
            <a:r>
              <a:rPr lang="en-US" dirty="1"/>
              <a:t>SECTION TITLE</a:t>
            </a:r>
          </a:p>
        </p:txBody>
      </p:sp>
      <p:sp>
        <p:nvSpPr>
          <p:cNvPr id="29" name="Text Placeholder 4">
            <a:extLst>
              <a:ext uri="{FF2B5EF4-FFF2-40B4-BE49-F238E27FC236}">
                <a16:creationId xmlns:a16="http://schemas.microsoft.com/office/drawing/2014/main" id="{2FE1D67D-93C8-4E26-A099-A1DB1EBF99F5}"/>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Segoe UI" panose="020b0502040204020203" pitchFamily="34" charset="0"/>
                <a:cs typeface="Segoe UI" panose="020b0502040204020203" pitchFamily="34" charset="0"/>
              </a:defRPr>
            </a:lvl1pPr>
          </a:lstStyle>
          <a:p>
            <a:pPr lvl="0"/>
            <a:r>
              <a:rPr lang="en-US" dirty="1"/>
              <a:t>SECTION SUB-TITLE OR DESCRIPTION</a:t>
            </a:r>
          </a:p>
        </p:txBody>
      </p:sp>
    </p:spTree>
    <p:extLst>
      <p:ext uri="{BB962C8B-B14F-4D97-AF65-F5344CB8AC3E}">
        <p14:creationId xmlns:p14="http://schemas.microsoft.com/office/powerpoint/2010/main" val="3902512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outdoor, sunset, sitting, bench&#10;&#10;Description automatically generated">
            <a:extLst>
              <a:ext uri="{FF2B5EF4-FFF2-40B4-BE49-F238E27FC236}">
                <a16:creationId xmlns:a16="http://schemas.microsoft.com/office/drawing/2014/main" id="{5E78E07C-9B1F-4847-87EE-BAB1F467E69F}"/>
              </a:ext>
            </a:extLst>
          </p:cNvPr>
          <p:cNvPicPr>
            <a:picLocks noChangeAspect="1"/>
          </p:cNvPicPr>
          <p:nvPr userDrawn="1"/>
        </p:nvPicPr>
        <p:blipFill>
          <a:blip r:embed="rId2"/>
          <a:srcRect/>
          <a:stretch>
            <a:fillRect/>
          </a:stretch>
        </p:blipFill>
        <p:spPr>
          <a:xfrm>
            <a:off x="0" y="0"/>
            <a:ext cx="9144000" cy="6858000"/>
          </a:xfrm>
          <a:prstGeom prst="rect"/>
        </p:spPr>
      </p:pic>
      <p:sp>
        <p:nvSpPr>
          <p:cNvPr id="3" name="Text Placeholder 2">
            <a:extLst>
              <a:ext uri="{FF2B5EF4-FFF2-40B4-BE49-F238E27FC236}">
                <a16:creationId xmlns:a16="http://schemas.microsoft.com/office/drawing/2014/main" id="{C08332EE-D1BE-4A7C-9828-681528EF43BF}"/>
              </a:ext>
            </a:extLst>
          </p:cNvPr>
          <p:cNvSpPr>
            <a:spLocks noGrp="1"/>
          </p:cNvSpPr>
          <p:nvPr>
            <p:ph type="body" sz="quarter" idx="10" hasCustomPrompt="1"/>
          </p:nvPr>
        </p:nvSpPr>
        <p:spPr>
          <a:xfrm>
            <a:off x="-2988" y="3200400"/>
            <a:ext cx="9144000" cy="685800"/>
          </a:xfrm>
          <a:prstGeom prst="rect"/>
        </p:spPr>
        <p:txBody>
          <a:bodyPr/>
          <a:lstStyle>
            <a:lvl1pPr marL="0" indent="0" algn="ctr">
              <a:buNone/>
              <a:defRPr sz="4000" spc="400" baseline="0">
                <a:solidFill>
                  <a:schemeClr val="bg1"/>
                </a:solidFill>
                <a:latin typeface="Agenda" panose="02000603040000020004" pitchFamily="50" charset="0"/>
              </a:defRPr>
            </a:lvl1pPr>
          </a:lstStyle>
          <a:p>
            <a:pPr lvl="0"/>
            <a:r>
              <a:rPr lang="en-US" dirty="1"/>
              <a:t>SECTION / DIVIDER TITLE</a:t>
            </a:r>
          </a:p>
        </p:txBody>
      </p:sp>
    </p:spTree>
    <p:extLst>
      <p:ext uri="{BB962C8B-B14F-4D97-AF65-F5344CB8AC3E}">
        <p14:creationId xmlns:p14="http://schemas.microsoft.com/office/powerpoint/2010/main" val="30855755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7">
            <a:extLst>
              <a:ext uri="{FF2B5EF4-FFF2-40B4-BE49-F238E27FC236}">
                <a16:creationId xmlns:a16="http://schemas.microsoft.com/office/drawing/2014/main" id="{01145DAA-1A9E-4791-A07A-8DEF8957F449}"/>
              </a:ext>
            </a:extLst>
          </p:cNvPr>
          <p:cNvSpPr>
            <a:spLocks noChangeArrowheads="1"/>
          </p:cNvSpPr>
          <p:nvPr userDrawn="1"/>
        </p:nvSpPr>
        <p:spPr>
          <a:xfrm>
            <a:off x="8305800" y="6096000"/>
            <a:ext cx="703263" cy="577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47B0E4-21F0-46A9-A52F-279F91C65458}" type="slidenum">
              <a:rPr lang="de-DE" altLang="en-US" sz="800" b="1">
                <a:solidFill>
                  <a:schemeClr val="bg1"/>
                </a:solidFill>
                <a:latin typeface="Tahoma" panose="020b0604030504040204" pitchFamily="34" charset="0"/>
              </a:rPr>
              <a:t>‹#›</a:t>
            </a:fld>
            <a:endParaRPr lang="de-DE" altLang="en-US" sz="800" b="1">
              <a:solidFill>
                <a:schemeClr val="bg1"/>
              </a:solidFill>
              <a:latin typeface="Tahoma" panose="020b0604030504040204" pitchFamily="34" charset="0"/>
            </a:endParaRPr>
          </a:p>
        </p:txBody>
      </p:sp>
      <p:sp>
        <p:nvSpPr>
          <p:cNvPr id="39955" name="Rectangle 19"/>
          <p:cNvSpPr>
            <a:spLocks noGrp="1" noChangeArrowheads="1"/>
          </p:cNvSpPr>
          <p:nvPr>
            <p:ph type="ctrTitle"/>
          </p:nvPr>
        </p:nvSpPr>
        <p:spPr>
          <a:xfrm>
            <a:off x="228600" y="1371600"/>
            <a:ext cx="8610600" cy="914400"/>
          </a:xfrm>
        </p:spPr>
        <p:txBody>
          <a:bodyPr/>
          <a:lstStyle>
            <a:lvl1pPr algn="r">
              <a:defRPr sz="4400"/>
            </a:lvl1pPr>
          </a:lstStyle>
          <a:p>
            <a:pPr lvl="0"/>
            <a:r>
              <a:rPr lang="en-US" noProof="0" dirty="1"/>
              <a:t>Click to edit Master title style</a:t>
            </a:r>
          </a:p>
        </p:txBody>
      </p:sp>
      <p:sp>
        <p:nvSpPr>
          <p:cNvPr id="39956" name="Rectangle 20"/>
          <p:cNvSpPr>
            <a:spLocks noGrp="1" noChangeArrowheads="1"/>
          </p:cNvSpPr>
          <p:nvPr>
            <p:ph type="subTitle" idx="1"/>
          </p:nvPr>
        </p:nvSpPr>
        <p:spPr>
          <a:xfrm>
            <a:off x="228600" y="2362200"/>
            <a:ext cx="8610600" cy="1143000"/>
          </a:xfrm>
        </p:spPr>
        <p:txBody>
          <a:bodyPr/>
          <a:lstStyle>
            <a:lvl1pPr marL="0" indent="0" algn="r">
              <a:buFont typeface="Wingdings" charset="0"/>
              <a:buNone/>
              <a:defRPr sz="3400"/>
            </a:lvl1pPr>
          </a:lstStyle>
          <a:p>
            <a:pPr lvl="0"/>
            <a:r>
              <a:rPr lang="en-US" noProof="0" dirty="1"/>
              <a:t>Click to edit Master subtitle style</a:t>
            </a:r>
          </a:p>
        </p:txBody>
      </p:sp>
    </p:spTree>
    <p:extLst>
      <p:ext uri="{BB962C8B-B14F-4D97-AF65-F5344CB8AC3E}">
        <p14:creationId xmlns:p14="http://schemas.microsoft.com/office/powerpoint/2010/main" val="19231540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6203130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987"/>
            <a:ext cx="7772400" cy="1362075"/>
          </a:xfrm>
        </p:spPr>
        <p:txBody>
          <a:bodyPr/>
          <a:lstStyle>
            <a:lvl1pPr algn="l">
              <a:defRPr sz="4000" b="1" cap="all"/>
            </a:lvl1pPr>
          </a:lstStyle>
          <a:p>
            <a:r>
              <a:rPr lang="en-US" dirty="1"/>
              <a:t>Click to edit Master title style</a:t>
            </a:r>
          </a:p>
        </p:txBody>
      </p:sp>
      <p:sp>
        <p:nvSpPr>
          <p:cNvPr id="3" name="Text Placeholder 2"/>
          <p:cNvSpPr>
            <a:spLocks noGrp="1"/>
          </p:cNvSpPr>
          <p:nvPr>
            <p:ph type="body" idx="1"/>
          </p:nvPr>
        </p:nvSpPr>
        <p:spPr>
          <a:xfrm>
            <a:off x="4572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1"/>
              <a:t>Click to edit Master text styles</a:t>
            </a:r>
          </a:p>
        </p:txBody>
      </p:sp>
    </p:spTree>
    <p:extLst>
      <p:ext uri="{BB962C8B-B14F-4D97-AF65-F5344CB8AC3E}">
        <p14:creationId xmlns:p14="http://schemas.microsoft.com/office/powerpoint/2010/main" val="693963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2BAD639D-394B-4ACF-8A1B-11B970D1B6A9}"/>
              </a:ext>
            </a:extLst>
          </p:cNvPr>
          <p:cNvSpPr>
            <a:spLocks noGrp="1"/>
          </p:cNvSpPr>
          <p:nvPr>
            <p:ph type="sldNum" sz="quarter" idx="12"/>
          </p:nvPr>
        </p:nvSpPr>
        <p:spPr>
          <a:xfrm>
            <a:off x="8426656" y="6420111"/>
            <a:ext cx="717344" cy="343762"/>
          </a:xfrm>
          <a:prstGeom prst="rect"/>
        </p:spPr>
        <p:txBody>
          <a:bodyPr/>
          <a:lstStyle>
            <a:lvl1pPr algn="ctr">
              <a:defRPr>
                <a:solidFill>
                  <a:srgbClr val="3D3C3D"/>
                </a:solidFill>
                <a:latin typeface="Agenda" panose="02000603040000020004" pitchFamily="50" charset="0"/>
              </a:defRPr>
            </a:lvl1pPr>
          </a:lstStyle>
          <a:p>
            <a:fld id="{154AF5E0-5736-4B77-B480-51A0ED9DCF3D}" type="slidenum">
              <a:rPr lang="en-US" smtClean="0"/>
              <a:t>‹#›</a:t>
            </a:fld>
            <a:endParaRPr lang="en-US"/>
          </a:p>
        </p:txBody>
      </p:sp>
      <p:sp>
        <p:nvSpPr>
          <p:cNvPr id="12" name="Text Placeholder 2">
            <a:extLst>
              <a:ext uri="{FF2B5EF4-FFF2-40B4-BE49-F238E27FC236}">
                <a16:creationId xmlns:a16="http://schemas.microsoft.com/office/drawing/2014/main" id="{41B3FC5B-EDC7-4A15-8075-3A3B31A09E59}"/>
              </a:ext>
            </a:extLst>
          </p:cNvPr>
          <p:cNvSpPr>
            <a:spLocks noGrp="1"/>
          </p:cNvSpPr>
          <p:nvPr>
            <p:ph type="body" sz="quarter" idx="13" hasCustomPrompt="1"/>
          </p:nvPr>
        </p:nvSpPr>
        <p:spPr>
          <a:xfrm>
            <a:off x="609600" y="411163"/>
            <a:ext cx="6324600" cy="287203"/>
          </a:xfrm>
          <a:prstGeom prst="rect"/>
        </p:spPr>
        <p:txBody>
          <a:bodyPr/>
          <a:lstStyle>
            <a:lvl1pPr marL="0" indent="0">
              <a:buNone/>
              <a:defRPr sz="1800" spc="400" baseline="0">
                <a:solidFill>
                  <a:srgbClr val="3D3C3D"/>
                </a:solidFill>
                <a:latin typeface="Agenda" panose="02000603040000020004" pitchFamily="50" charset="0"/>
              </a:defRPr>
            </a:lvl1pPr>
          </a:lstStyle>
          <a:p>
            <a:r>
              <a:rPr lang="en-US" dirty="1"/>
              <a:t>SECTION TITLE</a:t>
            </a:r>
          </a:p>
        </p:txBody>
      </p:sp>
      <p:sp>
        <p:nvSpPr>
          <p:cNvPr id="13" name="Text Placeholder 4">
            <a:extLst>
              <a:ext uri="{FF2B5EF4-FFF2-40B4-BE49-F238E27FC236}">
                <a16:creationId xmlns:a16="http://schemas.microsoft.com/office/drawing/2014/main" id="{0C6AB307-4019-4432-AB31-7877066668CF}"/>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Perpetua" panose="02020502060401020303" pitchFamily="18" charset="0"/>
              </a:defRPr>
            </a:lvl1pPr>
          </a:lstStyle>
          <a:p>
            <a:pPr lvl="0"/>
            <a:r>
              <a:rPr lang="en-US" dirty="1"/>
              <a:t>SECTION SUB-TITLE OR DESCRIPTION</a:t>
            </a:r>
          </a:p>
        </p:txBody>
      </p:sp>
    </p:spTree>
    <p:extLst>
      <p:ext uri="{BB962C8B-B14F-4D97-AF65-F5344CB8AC3E}">
        <p14:creationId xmlns:p14="http://schemas.microsoft.com/office/powerpoint/2010/main" val="401909065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371600"/>
          </a:xfrm>
        </p:spPr>
        <p:txBody>
          <a:bodyPr/>
          <a:lstStyle/>
          <a:p>
            <a:r>
              <a:rPr lang="en-US" dirty="1"/>
              <a:t>Click to edit Master title style</a:t>
            </a:r>
          </a:p>
        </p:txBody>
      </p:sp>
      <p:sp>
        <p:nvSpPr>
          <p:cNvPr id="6" name="Content Placeholder 2"/>
          <p:cNvSpPr>
            <a:spLocks noGrp="1"/>
          </p:cNvSpPr>
          <p:nvPr>
            <p:ph idx="1"/>
          </p:nvPr>
        </p:nvSpPr>
        <p:spPr>
          <a:xfrm>
            <a:off x="228600" y="1752600"/>
            <a:ext cx="8610600" cy="3962400"/>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28057797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4236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Tree>
    <p:extLst>
      <p:ext uri="{BB962C8B-B14F-4D97-AF65-F5344CB8AC3E}">
        <p14:creationId xmlns:p14="http://schemas.microsoft.com/office/powerpoint/2010/main" val="363823609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8258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Tree>
    <p:extLst>
      <p:ext uri="{BB962C8B-B14F-4D97-AF65-F5344CB8AC3E}">
        <p14:creationId xmlns:p14="http://schemas.microsoft.com/office/powerpoint/2010/main" val="376562994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Tree>
    <p:extLst>
      <p:ext uri="{BB962C8B-B14F-4D97-AF65-F5344CB8AC3E}">
        <p14:creationId xmlns:p14="http://schemas.microsoft.com/office/powerpoint/2010/main" val="36921623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Vertical Text Placeholder 2"/>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364247129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39049017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2BAD639D-394B-4ACF-8A1B-11B970D1B6A9}"/>
              </a:ext>
            </a:extLst>
          </p:cNvPr>
          <p:cNvSpPr>
            <a:spLocks noGrp="1"/>
          </p:cNvSpPr>
          <p:nvPr>
            <p:ph type="sldNum" sz="quarter" idx="12"/>
          </p:nvPr>
        </p:nvSpPr>
        <p:spPr>
          <a:xfrm>
            <a:off x="8426656" y="6420111"/>
            <a:ext cx="717344" cy="343762"/>
          </a:xfrm>
          <a:prstGeom prst="rect"/>
        </p:spPr>
        <p:txBody>
          <a:bodyPr/>
          <a:lstStyle>
            <a:lvl1pPr algn="ctr">
              <a:defRPr>
                <a:solidFill>
                  <a:srgbClr val="3D3C3D"/>
                </a:solidFill>
                <a:latin typeface="Agenda" panose="02000603040000020004" pitchFamily="50" charset="0"/>
              </a:defRPr>
            </a:lvl1pPr>
          </a:lstStyle>
          <a:p>
            <a:fld id="{154AF5E0-5736-4B77-B480-51A0ED9DCF3D}" type="slidenum">
              <a:rPr lang="en-US" smtClean="0"/>
              <a:t>‹#›</a:t>
            </a:fld>
            <a:endParaRPr lang="en-US"/>
          </a:p>
        </p:txBody>
      </p:sp>
      <p:sp>
        <p:nvSpPr>
          <p:cNvPr id="12" name="Text Placeholder 2">
            <a:extLst>
              <a:ext uri="{FF2B5EF4-FFF2-40B4-BE49-F238E27FC236}">
                <a16:creationId xmlns:a16="http://schemas.microsoft.com/office/drawing/2014/main" id="{41B3FC5B-EDC7-4A15-8075-3A3B31A09E59}"/>
              </a:ext>
            </a:extLst>
          </p:cNvPr>
          <p:cNvSpPr>
            <a:spLocks noGrp="1"/>
          </p:cNvSpPr>
          <p:nvPr>
            <p:ph type="body" sz="quarter" idx="13" hasCustomPrompt="1"/>
          </p:nvPr>
        </p:nvSpPr>
        <p:spPr>
          <a:xfrm>
            <a:off x="609600" y="411163"/>
            <a:ext cx="6324600" cy="287203"/>
          </a:xfrm>
          <a:prstGeom prst="rect"/>
        </p:spPr>
        <p:txBody>
          <a:bodyPr/>
          <a:lstStyle>
            <a:lvl1pPr marL="0" indent="0">
              <a:buNone/>
              <a:defRPr sz="1800" spc="400" baseline="0">
                <a:solidFill>
                  <a:srgbClr val="3D3C3D"/>
                </a:solidFill>
                <a:latin typeface="Agenda" panose="02000603040000020004" pitchFamily="50" charset="0"/>
              </a:defRPr>
            </a:lvl1pPr>
          </a:lstStyle>
          <a:p>
            <a:r>
              <a:rPr lang="en-US" dirty="1"/>
              <a:t>SECTION TITLE</a:t>
            </a:r>
          </a:p>
        </p:txBody>
      </p:sp>
      <p:sp>
        <p:nvSpPr>
          <p:cNvPr id="13" name="Text Placeholder 4">
            <a:extLst>
              <a:ext uri="{FF2B5EF4-FFF2-40B4-BE49-F238E27FC236}">
                <a16:creationId xmlns:a16="http://schemas.microsoft.com/office/drawing/2014/main" id="{0C6AB307-4019-4432-AB31-7877066668CF}"/>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Perpetua" panose="02020502060401020303" pitchFamily="18" charset="0"/>
              </a:defRPr>
            </a:lvl1pPr>
          </a:lstStyle>
          <a:p>
            <a:pPr lvl="0"/>
            <a:r>
              <a:rPr lang="en-US" dirty="1"/>
              <a:t>SECTION SUB-TITLE OR DESCRIPTION</a:t>
            </a:r>
          </a:p>
        </p:txBody>
      </p:sp>
    </p:spTree>
    <p:extLst>
      <p:ext uri="{BB962C8B-B14F-4D97-AF65-F5344CB8AC3E}">
        <p14:creationId xmlns:p14="http://schemas.microsoft.com/office/powerpoint/2010/main" val="15876938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2BAD639D-394B-4ACF-8A1B-11B970D1B6A9}"/>
              </a:ext>
            </a:extLst>
          </p:cNvPr>
          <p:cNvSpPr>
            <a:spLocks noGrp="1"/>
          </p:cNvSpPr>
          <p:nvPr>
            <p:ph type="sldNum" sz="quarter" idx="12"/>
          </p:nvPr>
        </p:nvSpPr>
        <p:spPr>
          <a:xfrm>
            <a:off x="8426656" y="6420111"/>
            <a:ext cx="717344" cy="343762"/>
          </a:xfrm>
          <a:prstGeom prst="rect"/>
        </p:spPr>
        <p:txBody>
          <a:bodyPr/>
          <a:lstStyle>
            <a:lvl1pPr algn="ctr">
              <a:defRPr>
                <a:solidFill>
                  <a:srgbClr val="3D3C3D"/>
                </a:solidFill>
                <a:latin typeface="Agenda" panose="02000603040000020004" pitchFamily="50" charset="0"/>
              </a:defRPr>
            </a:lvl1pPr>
          </a:lstStyle>
          <a:p>
            <a:fld id="{154AF5E0-5736-4B77-B480-51A0ED9DCF3D}" type="slidenum">
              <a:rPr lang="en-US" smtClean="0"/>
              <a:t>‹#›</a:t>
            </a:fld>
            <a:endParaRPr lang="en-US"/>
          </a:p>
        </p:txBody>
      </p:sp>
      <p:sp>
        <p:nvSpPr>
          <p:cNvPr id="12" name="Text Placeholder 2">
            <a:extLst>
              <a:ext uri="{FF2B5EF4-FFF2-40B4-BE49-F238E27FC236}">
                <a16:creationId xmlns:a16="http://schemas.microsoft.com/office/drawing/2014/main" id="{41B3FC5B-EDC7-4A15-8075-3A3B31A09E59}"/>
              </a:ext>
            </a:extLst>
          </p:cNvPr>
          <p:cNvSpPr>
            <a:spLocks noGrp="1"/>
          </p:cNvSpPr>
          <p:nvPr>
            <p:ph type="body" sz="quarter" idx="13" hasCustomPrompt="1"/>
          </p:nvPr>
        </p:nvSpPr>
        <p:spPr>
          <a:xfrm>
            <a:off x="609600" y="411163"/>
            <a:ext cx="6324600" cy="287203"/>
          </a:xfrm>
          <a:prstGeom prst="rect"/>
        </p:spPr>
        <p:txBody>
          <a:bodyPr/>
          <a:lstStyle>
            <a:lvl1pPr marL="0" indent="0">
              <a:buNone/>
              <a:defRPr sz="1800" spc="400" baseline="0">
                <a:solidFill>
                  <a:srgbClr val="3D3C3D"/>
                </a:solidFill>
                <a:latin typeface="Agenda" panose="02000603040000020004" pitchFamily="50" charset="0"/>
              </a:defRPr>
            </a:lvl1pPr>
          </a:lstStyle>
          <a:p>
            <a:r>
              <a:rPr lang="en-US" dirty="1"/>
              <a:t>SECTION TITLE</a:t>
            </a:r>
          </a:p>
        </p:txBody>
      </p:sp>
      <p:sp>
        <p:nvSpPr>
          <p:cNvPr id="13" name="Text Placeholder 4">
            <a:extLst>
              <a:ext uri="{FF2B5EF4-FFF2-40B4-BE49-F238E27FC236}">
                <a16:creationId xmlns:a16="http://schemas.microsoft.com/office/drawing/2014/main" id="{0C6AB307-4019-4432-AB31-7877066668CF}"/>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Perpetua" panose="02020502060401020303" pitchFamily="18" charset="0"/>
              </a:defRPr>
            </a:lvl1pPr>
          </a:lstStyle>
          <a:p>
            <a:pPr lvl="0"/>
            <a:r>
              <a:rPr lang="en-US" dirty="1"/>
              <a:t>SECTION SUB-TITLE OR DESCRIPTION</a:t>
            </a:r>
          </a:p>
        </p:txBody>
      </p:sp>
      <p:sp>
        <p:nvSpPr>
          <p:cNvPr id="5" name="Content Placeholder 4">
            <a:extLst>
              <a:ext uri="{FF2B5EF4-FFF2-40B4-BE49-F238E27FC236}">
                <a16:creationId xmlns:a16="http://schemas.microsoft.com/office/drawing/2014/main" id="{BADCC4E2-FC51-4487-BF69-FA930EC7B53B}"/>
              </a:ext>
            </a:extLst>
          </p:cNvPr>
          <p:cNvSpPr>
            <a:spLocks noGrp="1"/>
          </p:cNvSpPr>
          <p:nvPr>
            <p:ph sz="quarter" idx="26" hasCustomPrompt="1"/>
          </p:nvPr>
        </p:nvSpPr>
        <p:spPr>
          <a:xfrm>
            <a:off x="609600" y="1828800"/>
            <a:ext cx="7924800" cy="2895600"/>
          </a:xfrm>
          <a:prstGeom prst="rect"/>
        </p:spPr>
        <p:txBody>
          <a:bodyPr/>
          <a:lstStyle>
            <a:lvl1pPr marL="0" indent="0">
              <a:buNone/>
              <a:defRPr sz="1800">
                <a:latin typeface="Agenda" panose="02000603040000020004" pitchFamily="50" charset="0"/>
              </a:defRPr>
            </a:lvl1pPr>
          </a:lstStyle>
          <a:p>
            <a:pPr lvl="0"/>
            <a:r>
              <a:rPr lang="en-US" dirty="1"/>
              <a:t>Click icon to add graph, SmartArt, image, tables, and more…</a:t>
            </a:r>
          </a:p>
        </p:txBody>
      </p:sp>
      <p:sp>
        <p:nvSpPr>
          <p:cNvPr id="14" name="Text Placeholder 4">
            <a:extLst>
              <a:ext uri="{FF2B5EF4-FFF2-40B4-BE49-F238E27FC236}">
                <a16:creationId xmlns:a16="http://schemas.microsoft.com/office/drawing/2014/main" id="{6A5CC87C-E75C-482C-AFB4-0EF16FD65BB1}"/>
              </a:ext>
            </a:extLst>
          </p:cNvPr>
          <p:cNvSpPr>
            <a:spLocks noGrp="1"/>
          </p:cNvSpPr>
          <p:nvPr>
            <p:ph type="body" sz="quarter" idx="17" hasCustomPrompt="1"/>
          </p:nvPr>
        </p:nvSpPr>
        <p:spPr>
          <a:xfrm>
            <a:off x="600634" y="4952138"/>
            <a:ext cx="7933765" cy="838200"/>
          </a:xfrm>
          <a:prstGeom prst="rect"/>
        </p:spPr>
        <p:txBody>
          <a:bodyPr/>
          <a:lstStyle>
            <a:lvl1pPr marL="0" indent="0" algn="just">
              <a:buNone/>
              <a:defRPr sz="1400" spc="100" baseline="0">
                <a:latin typeface="Granjon LT Std" panose="02050502070506020403" pitchFamily="18" charset="0"/>
              </a:defRPr>
            </a:lvl1pPr>
          </a:lstStyle>
          <a:p>
            <a:pPr lvl="0"/>
            <a:r>
              <a:rPr lang="en-US" dirty="1"/>
              <a:t>Insert supporting text.</a:t>
            </a:r>
          </a:p>
          <a:p>
            <a:pPr lvl="0"/>
            <a:endParaRPr lang="en-US"/>
          </a:p>
        </p:txBody>
      </p:sp>
    </p:spTree>
    <p:extLst>
      <p:ext uri="{BB962C8B-B14F-4D97-AF65-F5344CB8AC3E}">
        <p14:creationId xmlns:p14="http://schemas.microsoft.com/office/powerpoint/2010/main" val="3703554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3995E7F-B6B1-4EB3-8E59-A6526C73ADDE}"/>
              </a:ext>
            </a:extLst>
          </p:cNvPr>
          <p:cNvGrpSpPr/>
          <p:nvPr userDrawn="1"/>
        </p:nvGrpSpPr>
        <p:grpSpPr>
          <a:xfrm>
            <a:off x="8426656" y="1634908"/>
            <a:ext cx="717345" cy="5243687"/>
            <a:chOff x="8491869" y="2231216"/>
            <a:chExt cx="652132" cy="4626782"/>
          </a:xfrm>
          <a:solidFill>
            <a:srgbClr val="3D3C3D"/>
          </a:solidFill>
        </p:grpSpPr>
        <p:sp>
          <p:nvSpPr>
            <p:cNvPr id="19" name="Rectangle 18">
              <a:extLst>
                <a:ext uri="{FF2B5EF4-FFF2-40B4-BE49-F238E27FC236}">
                  <a16:creationId xmlns:a16="http://schemas.microsoft.com/office/drawing/2014/main" id="{FED781A7-93A6-4466-BBB1-93911CAF8357}"/>
                </a:ext>
              </a:extLst>
            </p:cNvPr>
            <p:cNvSpPr/>
            <p:nvPr userDrawn="1"/>
          </p:nvSpPr>
          <p:spPr>
            <a:xfrm>
              <a:off x="8491870" y="3232297"/>
              <a:ext cx="652131" cy="3625701"/>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latin typeface="Segoe UI" panose="020b0502040204020203" pitchFamily="34" charset="0"/>
                <a:cs typeface="Segoe UI" panose="020b0502040204020203" pitchFamily="34" charset="0"/>
              </a:endParaRPr>
            </a:p>
          </p:txBody>
        </p:sp>
        <p:sp>
          <p:nvSpPr>
            <p:cNvPr id="20" name="Right Triangle 19">
              <a:extLst>
                <a:ext uri="{FF2B5EF4-FFF2-40B4-BE49-F238E27FC236}">
                  <a16:creationId xmlns:a16="http://schemas.microsoft.com/office/drawing/2014/main" id="{FD6DFC07-A738-4B34-BE7B-B490773AF7AB}"/>
                </a:ext>
              </a:extLst>
            </p:cNvPr>
            <p:cNvSpPr/>
            <p:nvPr userDrawn="1"/>
          </p:nvSpPr>
          <p:spPr>
            <a:xfrm rot="16200000">
              <a:off x="8317394" y="2405691"/>
              <a:ext cx="1001081" cy="652132"/>
            </a:xfrm>
            <a:prstGeom prst="rtTriangle"/>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2006">
                <a:latin typeface="Segoe UI" panose="020b0502040204020203" pitchFamily="34" charset="0"/>
                <a:cs typeface="Segoe UI" panose="020b0502040204020203" pitchFamily="34" charset="0"/>
              </a:endParaRPr>
            </a:p>
          </p:txBody>
        </p:sp>
      </p:grpSp>
      <p:sp>
        <p:nvSpPr>
          <p:cNvPr id="6" name="Slide Number Placeholder 5">
            <a:extLst>
              <a:ext uri="{FF2B5EF4-FFF2-40B4-BE49-F238E27FC236}">
                <a16:creationId xmlns:a16="http://schemas.microsoft.com/office/drawing/2014/main" id="{96735CF0-EF93-44EF-9F62-260FFE471899}"/>
              </a:ext>
            </a:extLst>
          </p:cNvPr>
          <p:cNvSpPr>
            <a:spLocks noGrp="1"/>
          </p:cNvSpPr>
          <p:nvPr>
            <p:ph type="sldNum" sz="quarter" idx="12"/>
          </p:nvPr>
        </p:nvSpPr>
        <p:spPr>
          <a:xfrm>
            <a:off x="8426656" y="6420111"/>
            <a:ext cx="717344" cy="343762"/>
          </a:xfrm>
          <a:prstGeom prst="rect"/>
        </p:spPr>
        <p:txBody>
          <a:bodyPr/>
          <a:lstStyle>
            <a:lvl1pPr algn="ctr">
              <a:defRPr>
                <a:solidFill>
                  <a:schemeClr val="bg1"/>
                </a:solidFill>
                <a:latin typeface="Segoe UI" panose="020b0502040204020203" pitchFamily="34" charset="0"/>
                <a:cs typeface="Segoe UI" panose="020b0502040204020203" pitchFamily="34" charset="0"/>
              </a:defRPr>
            </a:lvl1pPr>
          </a:lstStyle>
          <a:p>
            <a:fld id="{154AF5E0-5736-4B77-B480-51A0ED9DCF3D}" type="slidenum">
              <a:rPr lang="en-US" smtClean="0"/>
              <a:t>‹#›</a:t>
            </a:fld>
            <a:endParaRPr lang="en-US"/>
          </a:p>
        </p:txBody>
      </p:sp>
      <p:sp>
        <p:nvSpPr>
          <p:cNvPr id="22" name="Isosceles Triangle 21">
            <a:extLst>
              <a:ext uri="{FF2B5EF4-FFF2-40B4-BE49-F238E27FC236}">
                <a16:creationId xmlns:a16="http://schemas.microsoft.com/office/drawing/2014/main" id="{F5CFD8EC-7BA9-454F-A445-6132992D0292}"/>
              </a:ext>
            </a:extLst>
          </p:cNvPr>
          <p:cNvSpPr/>
          <p:nvPr userDrawn="1"/>
        </p:nvSpPr>
        <p:spPr>
          <a:xfrm rot="5400000">
            <a:off x="443515" y="536640"/>
            <a:ext cx="76200" cy="76200"/>
          </a:xfrm>
          <a:prstGeom prst="triangle">
            <a:avLst/>
          </a:prstGeom>
          <a:solidFill>
            <a:srgbClr val="7C2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8" name="Picture Placeholder 7">
            <a:extLst>
              <a:ext uri="{FF2B5EF4-FFF2-40B4-BE49-F238E27FC236}">
                <a16:creationId xmlns:a16="http://schemas.microsoft.com/office/drawing/2014/main" id="{461CD19F-F901-4AE8-9950-1BA90C455021}"/>
              </a:ext>
            </a:extLst>
          </p:cNvPr>
          <p:cNvSpPr>
            <a:spLocks noGrp="1"/>
          </p:cNvSpPr>
          <p:nvPr>
            <p:ph type="pic" sz="quarter" idx="13"/>
          </p:nvPr>
        </p:nvSpPr>
        <p:spPr>
          <a:xfrm>
            <a:off x="4495800" y="1295400"/>
            <a:ext cx="3276600" cy="4640440"/>
          </a:xfrm>
          <a:prstGeom prst="rect"/>
        </p:spPr>
        <p:txBody>
          <a:bodyPr/>
          <a:lstStyle>
            <a:lvl1pPr>
              <a:defRPr sz="1800">
                <a:solidFill>
                  <a:srgbClr val="3D3C3D"/>
                </a:solidFill>
                <a:latin typeface="Segoe UI" panose="020b0502040204020203" pitchFamily="34" charset="0"/>
                <a:cs typeface="Segoe UI" panose="020b0502040204020203" pitchFamily="34" charset="0"/>
              </a:defRPr>
            </a:lvl1pPr>
          </a:lstStyle>
          <a:p>
            <a:r>
              <a:rPr lang="en-US" dirty="1"/>
              <a:t>Click icon to add picture</a:t>
            </a:r>
          </a:p>
        </p:txBody>
      </p:sp>
      <p:sp>
        <p:nvSpPr>
          <p:cNvPr id="3" name="Text Placeholder 2">
            <a:extLst>
              <a:ext uri="{FF2B5EF4-FFF2-40B4-BE49-F238E27FC236}">
                <a16:creationId xmlns:a16="http://schemas.microsoft.com/office/drawing/2014/main" id="{5CA01802-5B43-4AAD-86D4-26B64E03B8B5}"/>
              </a:ext>
            </a:extLst>
          </p:cNvPr>
          <p:cNvSpPr>
            <a:spLocks noGrp="1"/>
          </p:cNvSpPr>
          <p:nvPr>
            <p:ph type="body" sz="quarter" idx="16" hasCustomPrompt="1"/>
          </p:nvPr>
        </p:nvSpPr>
        <p:spPr>
          <a:xfrm>
            <a:off x="609600" y="1295400"/>
            <a:ext cx="3429000" cy="258762"/>
          </a:xfrm>
          <a:prstGeom prst="rect"/>
        </p:spPr>
        <p:txBody>
          <a:bodyPr/>
          <a:lstStyle>
            <a:lvl1pPr marL="0" indent="0">
              <a:buNone/>
              <a:defRPr sz="1400" spc="200" baseline="0">
                <a:solidFill>
                  <a:srgbClr val="7C2529"/>
                </a:solidFill>
                <a:latin typeface="Segoe UI" panose="020b0502040204020203" pitchFamily="34" charset="0"/>
                <a:cs typeface="Segoe UI" panose="020b0502040204020203" pitchFamily="34" charset="0"/>
              </a:defRPr>
            </a:lvl1pPr>
          </a:lstStyle>
          <a:p>
            <a:pPr lvl="0"/>
            <a:r>
              <a:rPr lang="en-US" dirty="1"/>
              <a:t>PARAGRAPH TITLE</a:t>
            </a:r>
          </a:p>
        </p:txBody>
      </p:sp>
      <p:sp>
        <p:nvSpPr>
          <p:cNvPr id="5" name="Text Placeholder 4">
            <a:extLst>
              <a:ext uri="{FF2B5EF4-FFF2-40B4-BE49-F238E27FC236}">
                <a16:creationId xmlns:a16="http://schemas.microsoft.com/office/drawing/2014/main" id="{D08CCEAD-002E-4F6D-B70E-84CEC615A835}"/>
              </a:ext>
            </a:extLst>
          </p:cNvPr>
          <p:cNvSpPr>
            <a:spLocks noGrp="1"/>
          </p:cNvSpPr>
          <p:nvPr>
            <p:ph type="body" sz="quarter" idx="17" hasCustomPrompt="1"/>
          </p:nvPr>
        </p:nvSpPr>
        <p:spPr>
          <a:xfrm>
            <a:off x="609600" y="1683677"/>
            <a:ext cx="3124200" cy="1849438"/>
          </a:xfrm>
          <a:prstGeom prst="rect"/>
        </p:spPr>
        <p:txBody>
          <a:bodyPr/>
          <a:lstStyle>
            <a:lvl1pPr marL="0" indent="0" algn="just">
              <a:buNone/>
              <a:defRPr sz="1400" spc="100" baseline="0">
                <a:latin typeface="Segoe UI" panose="020b0502040204020203" pitchFamily="34" charset="0"/>
                <a:cs typeface="Segoe UI" panose="020b0502040204020203" pitchFamily="34" charset="0"/>
              </a:defRPr>
            </a:lvl1pPr>
          </a:lstStyle>
          <a:p>
            <a:pPr lvl="0"/>
            <a:r>
              <a:rPr lang="en-US" dirty="1"/>
              <a:t>Insert text. Lorem ipsum dolor sit amet, consectetur adipiscing elit, sed do eiusmod tempor incididunt ut labore et dolore magna aliqua. Velit aliquet sagittis id consectetur. Suspendisse interdum consectetur libero id faucibus nisl tincidunt eget nullam. Nullam non nisi est sit amet facilisis magna etiam tempor.</a:t>
            </a:r>
          </a:p>
          <a:p>
            <a:pPr lvl="0"/>
            <a:endParaRPr lang="en-US"/>
          </a:p>
        </p:txBody>
      </p:sp>
      <p:sp>
        <p:nvSpPr>
          <p:cNvPr id="25" name="Text Placeholder 2">
            <a:extLst>
              <a:ext uri="{FF2B5EF4-FFF2-40B4-BE49-F238E27FC236}">
                <a16:creationId xmlns:a16="http://schemas.microsoft.com/office/drawing/2014/main" id="{10DEDEA0-4047-4082-B1A8-FAB868F400DC}"/>
              </a:ext>
            </a:extLst>
          </p:cNvPr>
          <p:cNvSpPr>
            <a:spLocks noGrp="1"/>
          </p:cNvSpPr>
          <p:nvPr>
            <p:ph type="body" sz="quarter" idx="18" hasCustomPrompt="1"/>
          </p:nvPr>
        </p:nvSpPr>
        <p:spPr>
          <a:xfrm>
            <a:off x="609600" y="3698125"/>
            <a:ext cx="3429000" cy="258762"/>
          </a:xfrm>
          <a:prstGeom prst="rect"/>
        </p:spPr>
        <p:txBody>
          <a:bodyPr/>
          <a:lstStyle>
            <a:lvl1pPr marL="0" indent="0">
              <a:buNone/>
              <a:defRPr sz="1400" spc="200" baseline="0">
                <a:solidFill>
                  <a:srgbClr val="7C2529"/>
                </a:solidFill>
                <a:latin typeface="Segoe UI" panose="020b0502040204020203" pitchFamily="34" charset="0"/>
                <a:cs typeface="Segoe UI" panose="020b0502040204020203" pitchFamily="34" charset="0"/>
              </a:defRPr>
            </a:lvl1pPr>
          </a:lstStyle>
          <a:p>
            <a:pPr lvl="0"/>
            <a:r>
              <a:rPr lang="en-US" dirty="1"/>
              <a:t>PARAGRAPH TITLE</a:t>
            </a:r>
          </a:p>
        </p:txBody>
      </p:sp>
      <p:sp>
        <p:nvSpPr>
          <p:cNvPr id="26" name="Text Placeholder 4">
            <a:extLst>
              <a:ext uri="{FF2B5EF4-FFF2-40B4-BE49-F238E27FC236}">
                <a16:creationId xmlns:a16="http://schemas.microsoft.com/office/drawing/2014/main" id="{3A1BE8DD-E5A0-4A88-9919-1791D85EBB75}"/>
              </a:ext>
            </a:extLst>
          </p:cNvPr>
          <p:cNvSpPr>
            <a:spLocks noGrp="1"/>
          </p:cNvSpPr>
          <p:nvPr>
            <p:ph type="body" sz="quarter" idx="19" hasCustomPrompt="1"/>
          </p:nvPr>
        </p:nvSpPr>
        <p:spPr>
          <a:xfrm>
            <a:off x="609600" y="4086402"/>
            <a:ext cx="3124200" cy="1849438"/>
          </a:xfrm>
          <a:prstGeom prst="rect"/>
        </p:spPr>
        <p:txBody>
          <a:bodyPr/>
          <a:lstStyle>
            <a:lvl1pPr marL="0" indent="0" algn="just">
              <a:buNone/>
              <a:defRPr sz="1400" spc="100" baseline="0">
                <a:latin typeface="Segoe UI" panose="020b0502040204020203" pitchFamily="34" charset="0"/>
                <a:cs typeface="Segoe UI" panose="020b0502040204020203" pitchFamily="34" charset="0"/>
              </a:defRPr>
            </a:lvl1pPr>
          </a:lstStyle>
          <a:p>
            <a:pPr lvl="0"/>
            <a:r>
              <a:rPr lang="en-US" dirty="1"/>
              <a:t>Insert text. Lorem ipsum dolor sit amet, consectetur adipiscing elit, sed do eiusmod tempor incididunt ut labore et dolore magna aliqua. Velit aliquet sagittis id consectetur. Suspendisse interdum consectetur libero id faucibus nisl tincidunt eget nullam. Nullam non nisi est sit amet facilisis magna etiam tempor.</a:t>
            </a:r>
          </a:p>
          <a:p>
            <a:pPr lvl="0"/>
            <a:endParaRPr lang="en-US"/>
          </a:p>
        </p:txBody>
      </p:sp>
      <p:sp>
        <p:nvSpPr>
          <p:cNvPr id="28" name="Text Placeholder 2">
            <a:extLst>
              <a:ext uri="{FF2B5EF4-FFF2-40B4-BE49-F238E27FC236}">
                <a16:creationId xmlns:a16="http://schemas.microsoft.com/office/drawing/2014/main" id="{146E1E59-32C2-48FC-AB59-DACE0A67988A}"/>
              </a:ext>
            </a:extLst>
          </p:cNvPr>
          <p:cNvSpPr>
            <a:spLocks noGrp="1"/>
          </p:cNvSpPr>
          <p:nvPr>
            <p:ph type="body" sz="quarter" idx="26" hasCustomPrompt="1"/>
          </p:nvPr>
        </p:nvSpPr>
        <p:spPr>
          <a:xfrm>
            <a:off x="609600" y="411163"/>
            <a:ext cx="6324600" cy="287203"/>
          </a:xfrm>
          <a:prstGeom prst="rect"/>
        </p:spPr>
        <p:txBody>
          <a:bodyPr/>
          <a:lstStyle>
            <a:lvl1pPr marL="0" indent="0">
              <a:buNone/>
              <a:defRPr sz="1800" spc="400" baseline="0">
                <a:solidFill>
                  <a:srgbClr val="3D3C3D"/>
                </a:solidFill>
                <a:latin typeface="Segoe UI" panose="020b0502040204020203" pitchFamily="34" charset="0"/>
                <a:cs typeface="Segoe UI" panose="020b0502040204020203" pitchFamily="34" charset="0"/>
              </a:defRPr>
            </a:lvl1pPr>
          </a:lstStyle>
          <a:p>
            <a:r>
              <a:rPr lang="en-US" dirty="1"/>
              <a:t>SECTION TITLE</a:t>
            </a:r>
          </a:p>
        </p:txBody>
      </p:sp>
      <p:sp>
        <p:nvSpPr>
          <p:cNvPr id="29" name="Text Placeholder 4">
            <a:extLst>
              <a:ext uri="{FF2B5EF4-FFF2-40B4-BE49-F238E27FC236}">
                <a16:creationId xmlns:a16="http://schemas.microsoft.com/office/drawing/2014/main" id="{2FE1D67D-93C8-4E26-A099-A1DB1EBF99F5}"/>
              </a:ext>
            </a:extLst>
          </p:cNvPr>
          <p:cNvSpPr>
            <a:spLocks noGrp="1"/>
          </p:cNvSpPr>
          <p:nvPr>
            <p:ph type="body" sz="quarter" idx="14" hasCustomPrompt="1"/>
          </p:nvPr>
        </p:nvSpPr>
        <p:spPr>
          <a:xfrm>
            <a:off x="609600" y="716421"/>
            <a:ext cx="6324600" cy="287203"/>
          </a:xfrm>
          <a:prstGeom prst="rect"/>
        </p:spPr>
        <p:txBody>
          <a:bodyPr/>
          <a:lstStyle>
            <a:lvl1pPr marL="0" indent="0">
              <a:buNone/>
              <a:defRPr sz="1100" b="1" spc="100" baseline="0">
                <a:solidFill>
                  <a:srgbClr val="7C2529"/>
                </a:solidFill>
                <a:latin typeface="Segoe UI" panose="020b0502040204020203" pitchFamily="34" charset="0"/>
                <a:cs typeface="Segoe UI" panose="020b0502040204020203" pitchFamily="34" charset="0"/>
              </a:defRPr>
            </a:lvl1pPr>
          </a:lstStyle>
          <a:p>
            <a:pPr lvl="0"/>
            <a:r>
              <a:rPr lang="en-US" dirty="1"/>
              <a:t>SECTION SUB-TITLE OR DESCRIPTION</a:t>
            </a:r>
          </a:p>
        </p:txBody>
      </p:sp>
    </p:spTree>
    <p:extLst>
      <p:ext uri="{BB962C8B-B14F-4D97-AF65-F5344CB8AC3E}">
        <p14:creationId xmlns:p14="http://schemas.microsoft.com/office/powerpoint/2010/main" val="140098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outdoor, sunset, sitting, bench&#10;&#10;Description automatically generated">
            <a:extLst>
              <a:ext uri="{FF2B5EF4-FFF2-40B4-BE49-F238E27FC236}">
                <a16:creationId xmlns:a16="http://schemas.microsoft.com/office/drawing/2014/main" id="{5E78E07C-9B1F-4847-87EE-BAB1F467E69F}"/>
              </a:ext>
            </a:extLst>
          </p:cNvPr>
          <p:cNvPicPr>
            <a:picLocks noChangeAspect="1"/>
          </p:cNvPicPr>
          <p:nvPr userDrawn="1"/>
        </p:nvPicPr>
        <p:blipFill>
          <a:blip r:embed="rId2"/>
          <a:srcRect/>
          <a:stretch>
            <a:fillRect/>
          </a:stretch>
        </p:blipFill>
        <p:spPr>
          <a:xfrm>
            <a:off x="0" y="0"/>
            <a:ext cx="9144000" cy="6858000"/>
          </a:xfrm>
          <a:prstGeom prst="rect"/>
        </p:spPr>
      </p:pic>
      <p:sp>
        <p:nvSpPr>
          <p:cNvPr id="3" name="Text Placeholder 2">
            <a:extLst>
              <a:ext uri="{FF2B5EF4-FFF2-40B4-BE49-F238E27FC236}">
                <a16:creationId xmlns:a16="http://schemas.microsoft.com/office/drawing/2014/main" id="{C08332EE-D1BE-4A7C-9828-681528EF43BF}"/>
              </a:ext>
            </a:extLst>
          </p:cNvPr>
          <p:cNvSpPr>
            <a:spLocks noGrp="1"/>
          </p:cNvSpPr>
          <p:nvPr>
            <p:ph type="body" sz="quarter" idx="10" hasCustomPrompt="1"/>
          </p:nvPr>
        </p:nvSpPr>
        <p:spPr>
          <a:xfrm>
            <a:off x="-2988" y="3200400"/>
            <a:ext cx="9144000" cy="685800"/>
          </a:xfrm>
          <a:prstGeom prst="rect"/>
        </p:spPr>
        <p:txBody>
          <a:bodyPr/>
          <a:lstStyle>
            <a:lvl1pPr marL="0" indent="0" algn="ctr">
              <a:buNone/>
              <a:defRPr sz="4000" spc="400" baseline="0">
                <a:solidFill>
                  <a:schemeClr val="bg1"/>
                </a:solidFill>
                <a:latin typeface="Agenda" panose="02000603040000020004" pitchFamily="50" charset="0"/>
              </a:defRPr>
            </a:lvl1pPr>
          </a:lstStyle>
          <a:p>
            <a:pPr lvl="0"/>
            <a:r>
              <a:rPr lang="en-US" dirty="1"/>
              <a:t>SECTION / DIVIDER TITLE</a:t>
            </a:r>
          </a:p>
        </p:txBody>
      </p:sp>
    </p:spTree>
    <p:extLst>
      <p:ext uri="{BB962C8B-B14F-4D97-AF65-F5344CB8AC3E}">
        <p14:creationId xmlns:p14="http://schemas.microsoft.com/office/powerpoint/2010/main" val="2873248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7">
            <a:extLst>
              <a:ext uri="{FF2B5EF4-FFF2-40B4-BE49-F238E27FC236}">
                <a16:creationId xmlns:a16="http://schemas.microsoft.com/office/drawing/2014/main" id="{01145DAA-1A9E-4791-A07A-8DEF8957F449}"/>
              </a:ext>
            </a:extLst>
          </p:cNvPr>
          <p:cNvSpPr>
            <a:spLocks noChangeArrowheads="1"/>
          </p:cNvSpPr>
          <p:nvPr userDrawn="1"/>
        </p:nvSpPr>
        <p:spPr>
          <a:xfrm>
            <a:off x="8305800" y="6096000"/>
            <a:ext cx="703263" cy="577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47B0E4-21F0-46A9-A52F-279F91C65458}" type="slidenum">
              <a:rPr lang="de-DE" altLang="en-US" sz="800" b="1">
                <a:solidFill>
                  <a:schemeClr val="bg1"/>
                </a:solidFill>
                <a:latin typeface="Tahoma" panose="020b0604030504040204" pitchFamily="34" charset="0"/>
              </a:rPr>
              <a:t>‹#›</a:t>
            </a:fld>
            <a:endParaRPr lang="de-DE" altLang="en-US" sz="800" b="1">
              <a:solidFill>
                <a:schemeClr val="bg1"/>
              </a:solidFill>
              <a:latin typeface="Tahoma" panose="020b0604030504040204" pitchFamily="34" charset="0"/>
            </a:endParaRPr>
          </a:p>
        </p:txBody>
      </p:sp>
      <p:sp>
        <p:nvSpPr>
          <p:cNvPr id="39955" name="Rectangle 19"/>
          <p:cNvSpPr>
            <a:spLocks noGrp="1" noChangeArrowheads="1"/>
          </p:cNvSpPr>
          <p:nvPr>
            <p:ph type="ctrTitle"/>
          </p:nvPr>
        </p:nvSpPr>
        <p:spPr>
          <a:xfrm>
            <a:off x="228600" y="1371600"/>
            <a:ext cx="8610600" cy="914400"/>
          </a:xfrm>
        </p:spPr>
        <p:txBody>
          <a:bodyPr/>
          <a:lstStyle>
            <a:lvl1pPr algn="r">
              <a:defRPr sz="4400"/>
            </a:lvl1pPr>
          </a:lstStyle>
          <a:p>
            <a:pPr lvl="0"/>
            <a:r>
              <a:rPr lang="en-US" noProof="0" dirty="1"/>
              <a:t>Click to edit Master title style</a:t>
            </a:r>
          </a:p>
        </p:txBody>
      </p:sp>
      <p:sp>
        <p:nvSpPr>
          <p:cNvPr id="39956" name="Rectangle 20"/>
          <p:cNvSpPr>
            <a:spLocks noGrp="1" noChangeArrowheads="1"/>
          </p:cNvSpPr>
          <p:nvPr>
            <p:ph type="subTitle" idx="1"/>
          </p:nvPr>
        </p:nvSpPr>
        <p:spPr>
          <a:xfrm>
            <a:off x="228600" y="2362200"/>
            <a:ext cx="8610600" cy="1143000"/>
          </a:xfrm>
        </p:spPr>
        <p:txBody>
          <a:bodyPr/>
          <a:lstStyle>
            <a:lvl1pPr marL="0" indent="0" algn="r">
              <a:buFont typeface="Wingdings" charset="0"/>
              <a:buNone/>
              <a:defRPr sz="3400"/>
            </a:lvl1pPr>
          </a:lstStyle>
          <a:p>
            <a:pPr lvl="0"/>
            <a:r>
              <a:rPr lang="en-US" noProof="0" dirty="1"/>
              <a:t>Click to edit Master subtitle style</a:t>
            </a:r>
          </a:p>
        </p:txBody>
      </p:sp>
    </p:spTree>
    <p:extLst>
      <p:ext uri="{BB962C8B-B14F-4D97-AF65-F5344CB8AC3E}">
        <p14:creationId xmlns:p14="http://schemas.microsoft.com/office/powerpoint/2010/main" val="440139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Click to edit Master title style</a:t>
            </a:r>
          </a:p>
        </p:txBody>
      </p:sp>
      <p:sp>
        <p:nvSpPr>
          <p:cNvPr id="3" name="Content Placeholder 2"/>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Tree>
    <p:extLst>
      <p:ext uri="{BB962C8B-B14F-4D97-AF65-F5344CB8AC3E}">
        <p14:creationId xmlns:p14="http://schemas.microsoft.com/office/powerpoint/2010/main" val="4157698687"/>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slideLayout" Target="../slideLayouts/slideLayout17.xml" /><Relationship Id="rId11" Type="http://schemas.openxmlformats.org/officeDocument/2006/relationships/slideLayout" Target="../slideLayouts/slideLayout18.xml" /><Relationship Id="rId12" Type="http://schemas.openxmlformats.org/officeDocument/2006/relationships/theme" Target="../theme/theme4.xml" /><Relationship Id="rId13" Type="http://schemas.openxmlformats.org/officeDocument/2006/relationships/image" Target="../media/image4.jpeg" /><Relationship Id="rId2" Type="http://schemas.openxmlformats.org/officeDocument/2006/relationships/slideLayout" Target="../slideLayouts/slideLayout9.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slideLayout" Target="../slideLayouts/slideLayout15.xml" /><Relationship Id="rId9" Type="http://schemas.openxmlformats.org/officeDocument/2006/relationships/slideLayout" Target="../slideLayouts/slideLayout16.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slideLayout" Target="../slideLayouts/slideLayout28.xml" /><Relationship Id="rId11" Type="http://schemas.openxmlformats.org/officeDocument/2006/relationships/slideLayout" Target="../slideLayouts/slideLayout29.xml" /><Relationship Id="rId12" Type="http://schemas.openxmlformats.org/officeDocument/2006/relationships/theme" Target="../theme/theme2.xml" /><Relationship Id="rId13" Type="http://schemas.openxmlformats.org/officeDocument/2006/relationships/image" Target="../media/image4.jpeg"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slideLayout" Target="../slideLayouts/slideLayout23.xml" /><Relationship Id="rId6" Type="http://schemas.openxmlformats.org/officeDocument/2006/relationships/slideLayout" Target="../slideLayouts/slideLayout24.xml" /><Relationship Id="rId7" Type="http://schemas.openxmlformats.org/officeDocument/2006/relationships/slideLayout" Target="../slideLayouts/slideLayout25.xml" /><Relationship Id="rId8" Type="http://schemas.openxmlformats.org/officeDocument/2006/relationships/slideLayout" Target="../slideLayouts/slideLayout26.xml" /><Relationship Id="rId9" Type="http://schemas.openxmlformats.org/officeDocument/2006/relationships/slideLayout" Target="../slideLayouts/slideLayout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slideLayout" Target="../slideLayouts/slideLayout33.xml" /><Relationship Id="rId5" Type="http://schemas.openxmlformats.org/officeDocument/2006/relationships/slideLayout" Target="../slideLayouts/slideLayout34.xml" /><Relationship Id="rId6" Type="http://schemas.openxmlformats.org/officeDocument/2006/relationships/slideLayout" Target="../slideLayouts/slideLayout35.xml" /><Relationship Id="rId7" Type="http://schemas.openxmlformats.org/officeDocument/2006/relationships/slideLayout" Target="../slideLayouts/slideLayout36.xml" /><Relationship Id="rId8" Type="http://schemas.openxmlformats.org/officeDocument/2006/relationships/theme" Target="../theme/theme5.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37.xml" /><Relationship Id="rId10" Type="http://schemas.openxmlformats.org/officeDocument/2006/relationships/slideLayout" Target="../slideLayouts/slideLayout46.xml" /><Relationship Id="rId11" Type="http://schemas.openxmlformats.org/officeDocument/2006/relationships/slideLayout" Target="../slideLayouts/slideLayout47.xml" /><Relationship Id="rId12" Type="http://schemas.openxmlformats.org/officeDocument/2006/relationships/slideLayout" Target="../slideLayouts/slideLayout48.xml" /><Relationship Id="rId13" Type="http://schemas.openxmlformats.org/officeDocument/2006/relationships/theme" Target="../theme/theme6.xml" /><Relationship Id="rId14" Type="http://schemas.openxmlformats.org/officeDocument/2006/relationships/image" Target="../media/image4.jpeg" /><Relationship Id="rId2" Type="http://schemas.openxmlformats.org/officeDocument/2006/relationships/slideLayout" Target="../slideLayouts/slideLayout38.xml" /><Relationship Id="rId3" Type="http://schemas.openxmlformats.org/officeDocument/2006/relationships/slideLayout" Target="../slideLayouts/slideLayout39.xml" /><Relationship Id="rId4" Type="http://schemas.openxmlformats.org/officeDocument/2006/relationships/slideLayout" Target="../slideLayouts/slideLayout40.xml" /><Relationship Id="rId5" Type="http://schemas.openxmlformats.org/officeDocument/2006/relationships/slideLayout" Target="../slideLayouts/slideLayout41.xml" /><Relationship Id="rId6" Type="http://schemas.openxmlformats.org/officeDocument/2006/relationships/slideLayout" Target="../slideLayouts/slideLayout42.xml" /><Relationship Id="rId7" Type="http://schemas.openxmlformats.org/officeDocument/2006/relationships/slideLayout" Target="../slideLayouts/slideLayout43.xml" /><Relationship Id="rId8" Type="http://schemas.openxmlformats.org/officeDocument/2006/relationships/slideLayout" Target="../slideLayouts/slideLayout44.xml" /><Relationship Id="rId9" Type="http://schemas.openxmlformats.org/officeDocument/2006/relationships/slideLayout" Target="../slideLayouts/slideLayout45.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71DF5-1D8F-4F07-BD90-7BE6DC17CD10}"/>
              </a:ext>
            </a:extLst>
          </p:cNvPr>
          <p:cNvSpPr/>
          <p:nvPr userDrawn="1"/>
        </p:nvSpPr>
        <p:spPr>
          <a:xfrm rot="16200000">
            <a:off x="4294126" y="2024124"/>
            <a:ext cx="543048" cy="9144000"/>
          </a:xfrm>
          <a:prstGeom prst="rect"/>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196C25-04DE-46A3-95FC-8C66BB91A6E5}"/>
              </a:ext>
            </a:extLst>
          </p:cNvPr>
          <p:cNvSpPr txBox="1"/>
          <p:nvPr userDrawn="1"/>
        </p:nvSpPr>
        <p:spPr>
          <a:xfrm>
            <a:off x="838200" y="6420111"/>
            <a:ext cx="7467600" cy="292388"/>
          </a:xfrm>
          <a:prstGeom prst="rect"/>
          <a:noFill/>
        </p:spPr>
        <p:txBody>
          <a:bodyPr wrap="square">
            <a:spAutoFit/>
          </a:bodyPr>
          <a:lstStyle/>
          <a:p>
            <a:pPr algn="r"/>
            <a:r>
              <a:rPr lang="en-US" sz="1300" spc="150" baseline="0" dirty="1">
                <a:solidFill>
                  <a:srgbClr val="939995"/>
                </a:solidFill>
                <a:latin typeface="Segoe UI" panose="020b0502040204020203" pitchFamily="34" charset="0"/>
                <a:cs typeface="Segoe UI" panose="020b0502040204020203" pitchFamily="34" charset="0"/>
              </a:rPr>
              <a:t>Oceanside Unified School District | 2020 Census and Redistricting</a:t>
            </a:r>
          </a:p>
        </p:txBody>
      </p:sp>
      <p:sp>
        <p:nvSpPr>
          <p:cNvPr id="6" name="Slide Number Placeholder 5">
            <a:extLst>
              <a:ext uri="{FF2B5EF4-FFF2-40B4-BE49-F238E27FC236}">
                <a16:creationId xmlns:a16="http://schemas.microsoft.com/office/drawing/2014/main" id="{118FB0B2-413E-43FC-93D3-D37DF03275D2}"/>
              </a:ext>
            </a:extLst>
          </p:cNvPr>
          <p:cNvSpPr>
            <a:spLocks noGrp="1"/>
          </p:cNvSpPr>
          <p:nvPr>
            <p:ph type="sldNum" sz="quarter" idx="4"/>
          </p:nvPr>
        </p:nvSpPr>
        <p:spPr>
          <a:xfrm>
            <a:off x="8426656" y="6420111"/>
            <a:ext cx="717344" cy="343762"/>
          </a:xfrm>
          <a:prstGeom prst="rect"/>
        </p:spPr>
        <p:txBody>
          <a:bodyPr/>
          <a:lstStyle>
            <a:lvl1pPr algn="ctr">
              <a:defRPr>
                <a:solidFill>
                  <a:schemeClr val="tx1">
                    <a:lumMod val="95000"/>
                    <a:lumOff val="5000"/>
                  </a:schemeClr>
                </a:solidFill>
                <a:latin typeface="Segoe UI" panose="020b0502040204020203" pitchFamily="34" charset="0"/>
                <a:cs typeface="Segoe UI" panose="020b0502040204020203" pitchFamily="34" charset="0"/>
              </a:defRPr>
            </a:lvl1pPr>
          </a:lstStyle>
          <a:p>
            <a:fld id="{154AF5E0-5736-4B77-B480-51A0ED9DCF3D}" type="slidenum">
              <a:rPr lang="en-US" smtClean="0"/>
              <a:t>‹#›</a:t>
            </a:fld>
            <a:endParaRPr lang="en-US"/>
          </a:p>
        </p:txBody>
      </p:sp>
    </p:spTree>
    <p:extLst>
      <p:ext uri="{BB962C8B-B14F-4D97-AF65-F5344CB8AC3E}">
        <p14:creationId xmlns:p14="http://schemas.microsoft.com/office/powerpoint/2010/main" val="23550466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72" r:id="rId4"/>
    <p:sldLayoutId id="2147483673" r:id="rId5"/>
    <p:sldLayoutId id="2147483671" r:id="rId6"/>
    <p:sldLayoutId id="2147483661" r:id="rId7"/>
  </p:sldLayoutIdLst>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26" name="Rectangle 14">
            <a:extLst>
              <a:ext uri="{FF2B5EF4-FFF2-40B4-BE49-F238E27FC236}">
                <a16:creationId xmlns:a16="http://schemas.microsoft.com/office/drawing/2014/main" id="{CCF0F07A-C172-4008-9329-6560ACE91080}"/>
              </a:ext>
            </a:extLst>
          </p:cNvPr>
          <p:cNvSpPr>
            <a:spLocks noGrp="1" noChangeArrowheads="1"/>
          </p:cNvSpPr>
          <p:nvPr>
            <p:ph type="title"/>
          </p:nvPr>
        </p:nvSpPr>
        <p:spPr>
          <a:xfrm>
            <a:off x="228600" y="228600"/>
            <a:ext cx="8610600" cy="10668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FAA26D3D-D897-4be2-8F04-BA451C77F1D7}"/>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p>
            <a:pPr lvl="0"/>
            <a:r>
              <a:rPr lang="en-US" dirty="1"/>
              <a:t>Click to edit Master title style</a:t>
            </a:r>
          </a:p>
        </p:txBody>
      </p:sp>
      <p:sp>
        <p:nvSpPr>
          <p:cNvPr id="38927" name="Rectangle 15">
            <a:extLst>
              <a:ext uri="{FF2B5EF4-FFF2-40B4-BE49-F238E27FC236}">
                <a16:creationId xmlns:a16="http://schemas.microsoft.com/office/drawing/2014/main" id="{93EB112E-02C2-4587-B601-BD49FA42C821}"/>
              </a:ext>
            </a:extLst>
          </p:cNvPr>
          <p:cNvSpPr>
            <a:spLocks noGrp="1" noChangeArrowheads="1"/>
          </p:cNvSpPr>
          <p:nvPr>
            <p:ph type="body" idx="1"/>
          </p:nvPr>
        </p:nvSpPr>
        <p:spPr>
          <a:xfrm>
            <a:off x="228600" y="1371600"/>
            <a:ext cx="8610600" cy="45720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FAA26D3D-D897-4be2-8F04-BA451C77F1D7}"/>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p>
            <a:pPr lvl="0"/>
            <a:r>
              <a:rPr lang="en-US" altLang="en-US" dirty="1"/>
              <a:t>Click to edit Master text styles</a:t>
            </a:r>
          </a:p>
          <a:p>
            <a:pPr lvl="1"/>
            <a:r>
              <a:rPr lang="en-US" altLang="en-US" dirty="1"/>
              <a:t>Second level</a:t>
            </a:r>
          </a:p>
          <a:p>
            <a:pPr lvl="2"/>
            <a:r>
              <a:rPr lang="en-US" altLang="en-US" dirty="1"/>
              <a:t>Third level</a:t>
            </a:r>
          </a:p>
          <a:p>
            <a:pPr lvl="3"/>
            <a:r>
              <a:rPr lang="en-US" altLang="en-US" dirty="1"/>
              <a:t>Fourth level</a:t>
            </a:r>
          </a:p>
          <a:p>
            <a:pPr lvl="4"/>
            <a:r>
              <a:rPr lang="en-US" altLang="en-US" dirty="1"/>
              <a:t>Fifth level</a:t>
            </a:r>
          </a:p>
        </p:txBody>
      </p:sp>
      <p:sp>
        <p:nvSpPr>
          <p:cNvPr id="1028" name="Rectangle 27">
            <a:extLst>
              <a:ext uri="{FF2B5EF4-FFF2-40B4-BE49-F238E27FC236}">
                <a16:creationId xmlns:a16="http://schemas.microsoft.com/office/drawing/2014/main" id="{E1F053BC-D676-470D-916C-BC8FB9713CE9}"/>
              </a:ext>
            </a:extLst>
          </p:cNvPr>
          <p:cNvSpPr>
            <a:spLocks noChangeArrowheads="1"/>
          </p:cNvSpPr>
          <p:nvPr userDrawn="1"/>
        </p:nvSpPr>
        <p:spPr>
          <a:xfrm>
            <a:off x="8305800" y="6096000"/>
            <a:ext cx="703263" cy="577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14581F-1C9E-4AC7-87ED-41AC173B8B53}" type="slidenum">
              <a:rPr lang="de-DE" altLang="en-US" sz="800" b="1">
                <a:latin typeface="Tahoma" panose="020b0604030504040204" pitchFamily="34" charset="0"/>
              </a:rPr>
              <a:t>‹#›</a:t>
            </a:fld>
            <a:endParaRPr lang="de-DE" altLang="en-US" sz="800" b="1">
              <a:latin typeface="Tahoma" panose="020b0604030504040204" pitchFamily="34" charset="0"/>
            </a:endParaRPr>
          </a:p>
        </p:txBody>
      </p:sp>
    </p:spTree>
    <p:extLst>
      <p:ext uri="{BB962C8B-B14F-4D97-AF65-F5344CB8AC3E}">
        <p14:creationId xmlns:p14="http://schemas.microsoft.com/office/powerpoint/2010/main" val="24644486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dt="0"/>
  <p:txStyles>
    <p:titleStyle>
      <a:lvl1pPr algn="l" fontAlgn="base" rtl="0" eaLnBrk="0" hangingPunct="0">
        <a:spcBef>
          <a:spcPct val="0"/>
        </a:spcBef>
        <a:spcAft>
          <a:spcPct val="0"/>
        </a:spcAft>
        <a:defRPr sz="4400">
          <a:solidFill>
            <a:schemeClr val="tx1"/>
          </a:solidFill>
          <a:latin typeface="Tahoma"/>
          <a:ea typeface="+mj-ea"/>
          <a:cs typeface="Tahoma"/>
        </a:defRPr>
      </a:lvl1pPr>
      <a:lvl2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2pPr>
      <a:lvl3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3pPr>
      <a:lvl4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4pPr>
      <a:lvl5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fontAlgn="base" rtl="0">
        <a:spcBef>
          <a:spcPct val="0"/>
        </a:spcBef>
        <a:spcAft>
          <a:spcPct val="0"/>
        </a:spcAft>
        <a:defRPr sz="4400">
          <a:solidFill>
            <a:schemeClr val="tx1"/>
          </a:solidFill>
          <a:latin typeface="Arial" charset="0"/>
          <a:ea typeface="ＭＳ Ｐゴシック" charset="0"/>
        </a:defRPr>
      </a:lvl6pPr>
      <a:lvl7pPr marL="914400" algn="l" fontAlgn="base" rtl="0">
        <a:spcBef>
          <a:spcPct val="0"/>
        </a:spcBef>
        <a:spcAft>
          <a:spcPct val="0"/>
        </a:spcAft>
        <a:defRPr sz="4400">
          <a:solidFill>
            <a:schemeClr val="tx1"/>
          </a:solidFill>
          <a:latin typeface="Arial" charset="0"/>
          <a:ea typeface="ＭＳ Ｐゴシック" charset="0"/>
        </a:defRPr>
      </a:lvl7pPr>
      <a:lvl8pPr marL="1371600" algn="l" fontAlgn="base" rtl="0">
        <a:spcBef>
          <a:spcPct val="0"/>
        </a:spcBef>
        <a:spcAft>
          <a:spcPct val="0"/>
        </a:spcAft>
        <a:defRPr sz="4400">
          <a:solidFill>
            <a:schemeClr val="tx1"/>
          </a:solidFill>
          <a:latin typeface="Arial" charset="0"/>
          <a:ea typeface="ＭＳ Ｐゴシック" charset="0"/>
        </a:defRPr>
      </a:lvl8pPr>
      <a:lvl9pPr marL="1828800" algn="l" fontAlgn="base" rtl="0">
        <a:spcBef>
          <a:spcPct val="0"/>
        </a:spcBef>
        <a:spcAft>
          <a:spcPct val="0"/>
        </a:spcAft>
        <a:defRPr sz="4400">
          <a:solidFill>
            <a:schemeClr val="tx1"/>
          </a:solidFill>
          <a:latin typeface="Arial" charset="0"/>
          <a:ea typeface="ＭＳ Ｐゴシック" charset="0"/>
        </a:defRPr>
      </a:lvl9pPr>
    </p:titleStyle>
    <p:bodyStyle>
      <a:lvl1pPr marL="342900" indent="-342900" algn="l" fontAlgn="base" rtl="0" eaLnBrk="0" hangingPunct="0">
        <a:spcBef>
          <a:spcPct val="20000"/>
        </a:spcBef>
        <a:spcAft>
          <a:spcPct val="0"/>
        </a:spcAft>
        <a:buClr>
          <a:srgbClr val="8CC63E"/>
        </a:buClr>
        <a:buSzPct val="75000"/>
        <a:buFont typeface="Wingdings" panose="05000000000000000000" pitchFamily="2" charset="2"/>
        <a:buChar char="n"/>
        <a:defRPr sz="3200">
          <a:solidFill>
            <a:schemeClr val="tx1"/>
          </a:solidFill>
          <a:latin typeface="Tahoma"/>
          <a:ea typeface="+mn-ea"/>
          <a:cs typeface="Tahoma"/>
        </a:defRPr>
      </a:lvl1pPr>
      <a:lvl2pPr marL="742950" indent="-285750" algn="l" fontAlgn="base" rtl="0" eaLnBrk="0" hangingPunct="0">
        <a:spcBef>
          <a:spcPct val="20000"/>
        </a:spcBef>
        <a:spcAft>
          <a:spcPct val="0"/>
        </a:spcAft>
        <a:buClr>
          <a:srgbClr val="8CC63E"/>
        </a:buClr>
        <a:buSzPct val="75000"/>
        <a:buFont typeface="Wingdings" panose="05000000000000000000" pitchFamily="2" charset="2"/>
        <a:buChar char="¨"/>
        <a:defRPr sz="2800">
          <a:solidFill>
            <a:schemeClr val="tx1"/>
          </a:solidFill>
          <a:latin typeface="Tahoma"/>
          <a:ea typeface="+mn-ea"/>
          <a:cs typeface="Tahoma"/>
        </a:defRPr>
      </a:lvl2pPr>
      <a:lvl3pPr marL="1143000" indent="-228600" algn="l" fontAlgn="base" rtl="0" eaLnBrk="0" hangingPunct="0">
        <a:spcBef>
          <a:spcPct val="20000"/>
        </a:spcBef>
        <a:spcAft>
          <a:spcPct val="0"/>
        </a:spcAft>
        <a:buClr>
          <a:srgbClr val="8CC63E"/>
        </a:buClr>
        <a:buSzPct val="75000"/>
        <a:buFont typeface="Wingdings" panose="05000000000000000000" pitchFamily="2" charset="2"/>
        <a:buChar char="n"/>
        <a:defRPr sz="2400">
          <a:solidFill>
            <a:schemeClr val="tx1"/>
          </a:solidFill>
          <a:latin typeface="Tahoma"/>
          <a:ea typeface="+mn-ea"/>
          <a:cs typeface="Tahoma"/>
        </a:defRPr>
      </a:lvl3pPr>
      <a:lvl4pPr marL="1600200" indent="-228600" algn="l" fontAlgn="base" rtl="0" eaLnBrk="0" hangingPunct="0">
        <a:spcBef>
          <a:spcPct val="20000"/>
        </a:spcBef>
        <a:spcAft>
          <a:spcPct val="0"/>
        </a:spcAft>
        <a:buClr>
          <a:srgbClr val="8CC63E"/>
        </a:buClr>
        <a:buSzPct val="75000"/>
        <a:buFont typeface="Wingdings" panose="05000000000000000000" pitchFamily="2" charset="2"/>
        <a:buChar char="¨"/>
        <a:defRPr sz="2000">
          <a:solidFill>
            <a:schemeClr val="tx1"/>
          </a:solidFill>
          <a:latin typeface="Tahoma"/>
          <a:ea typeface="+mn-ea"/>
          <a:cs typeface="Tahoma"/>
        </a:defRPr>
      </a:lvl4pPr>
      <a:lvl5pPr marL="2057400" indent="-228600" algn="l" fontAlgn="base" rtl="0" eaLnBrk="0" hangingPunct="0">
        <a:spcBef>
          <a:spcPct val="20000"/>
        </a:spcBef>
        <a:spcAft>
          <a:spcPct val="0"/>
        </a:spcAft>
        <a:buClr>
          <a:srgbClr val="8CC63E"/>
        </a:buClr>
        <a:buSzPct val="75000"/>
        <a:buFont typeface="Wingdings" panose="05000000000000000000" pitchFamily="2" charset="2"/>
        <a:buChar char="§"/>
        <a:defRPr sz="2000">
          <a:solidFill>
            <a:schemeClr val="tx1"/>
          </a:solidFill>
          <a:latin typeface="Tahoma"/>
          <a:ea typeface="+mn-ea"/>
          <a:cs typeface="Tahoma"/>
        </a:defRPr>
      </a:lvl5pPr>
      <a:lvl6pPr marL="25146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D76CE845-24B6-4B99-9958-2EE356495656}"/>
              </a:ext>
            </a:extLst>
          </p:cNvPr>
          <p:cNvSpPr>
            <a:spLocks noGrp="1" noChangeArrowheads="1"/>
          </p:cNvSpPr>
          <p:nvPr>
            <p:ph type="title"/>
          </p:nvPr>
        </p:nvSpPr>
        <p:spPr>
          <a:xfrm>
            <a:off x="228600" y="228600"/>
            <a:ext cx="8610600" cy="10668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a:t>Click to edit Master title style</a:t>
            </a:r>
          </a:p>
        </p:txBody>
      </p:sp>
      <p:sp>
        <p:nvSpPr>
          <p:cNvPr id="1027" name="Rectangle 15">
            <a:extLst>
              <a:ext uri="{FF2B5EF4-FFF2-40B4-BE49-F238E27FC236}">
                <a16:creationId xmlns:a16="http://schemas.microsoft.com/office/drawing/2014/main" id="{20D64833-28DE-407A-A74F-250C2A38B4CB}"/>
              </a:ext>
            </a:extLst>
          </p:cNvPr>
          <p:cNvSpPr>
            <a:spLocks noGrp="1" noChangeArrowheads="1"/>
          </p:cNvSpPr>
          <p:nvPr>
            <p:ph type="body" idx="1"/>
          </p:nvPr>
        </p:nvSpPr>
        <p:spPr>
          <a:xfrm>
            <a:off x="228600" y="1371600"/>
            <a:ext cx="8610600" cy="4572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a:t>Click to edit Master text styles</a:t>
            </a:r>
          </a:p>
          <a:p>
            <a:pPr lvl="1"/>
            <a:r>
              <a:rPr lang="en-US" altLang="en-US" dirty="1"/>
              <a:t>Second level</a:t>
            </a:r>
          </a:p>
          <a:p>
            <a:pPr lvl="2"/>
            <a:r>
              <a:rPr lang="en-US" altLang="en-US" dirty="1"/>
              <a:t>Third level</a:t>
            </a:r>
          </a:p>
          <a:p>
            <a:pPr lvl="3"/>
            <a:r>
              <a:rPr lang="en-US" altLang="en-US" dirty="1"/>
              <a:t>Fourth level</a:t>
            </a:r>
          </a:p>
          <a:p>
            <a:pPr lvl="4"/>
            <a:r>
              <a:rPr lang="en-US" altLang="en-US" dirty="1"/>
              <a:t>Fifth level</a:t>
            </a:r>
          </a:p>
        </p:txBody>
      </p:sp>
      <p:sp>
        <p:nvSpPr>
          <p:cNvPr id="1028" name="Rectangle 27">
            <a:extLst>
              <a:ext uri="{FF2B5EF4-FFF2-40B4-BE49-F238E27FC236}">
                <a16:creationId xmlns:a16="http://schemas.microsoft.com/office/drawing/2014/main" id="{05E23305-6413-40DC-8D54-EE74598D3EBF}"/>
              </a:ext>
            </a:extLst>
          </p:cNvPr>
          <p:cNvSpPr>
            <a:spLocks noChangeArrowheads="1"/>
          </p:cNvSpPr>
          <p:nvPr userDrawn="1"/>
        </p:nvSpPr>
        <p:spPr>
          <a:xfrm>
            <a:off x="8305800" y="6096000"/>
            <a:ext cx="703263" cy="577850"/>
          </a:xfrm>
          <a:prstGeom prst="rect"/>
          <a:noFill/>
          <a:ln>
            <a:noFill/>
          </a:ln>
        </p:spPr>
        <p:txBody>
          <a:bodyPr lIns="360000" tIns="216000" rIns="0" bIns="14400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97F1726B-A2E0-4A58-8C5E-81853310D57B}" type="slidenum">
              <a:rPr lang="en-US" altLang="en-US" sz="800" b="1" smtClean="0">
                <a:latin typeface="Tahoma" panose="020b0604030504040204" pitchFamily="34" charset="0"/>
              </a:rPr>
              <a:t>‹#›</a:t>
            </a:fld>
            <a:endParaRPr lang="en-US" altLang="en-US" sz="800" b="1">
              <a:latin typeface="Tahoma" panose="020b0604030504040204" pitchFamily="34" charset="0"/>
            </a:endParaRPr>
          </a:p>
        </p:txBody>
      </p:sp>
    </p:spTree>
    <p:extLst>
      <p:ext uri="{BB962C8B-B14F-4D97-AF65-F5344CB8AC3E}">
        <p14:creationId xmlns:p14="http://schemas.microsoft.com/office/powerpoint/2010/main" val="37919952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l" fontAlgn="base" rtl="0" eaLnBrk="0" hangingPunct="0">
        <a:spcBef>
          <a:spcPct val="0"/>
        </a:spcBef>
        <a:spcAft>
          <a:spcPct val="0"/>
        </a:spcAft>
        <a:defRPr sz="4400">
          <a:solidFill>
            <a:schemeClr val="tx1"/>
          </a:solidFill>
          <a:latin typeface="Tahoma"/>
          <a:ea typeface="+mj-ea"/>
          <a:cs typeface="Tahoma"/>
        </a:defRPr>
      </a:lvl1pPr>
      <a:lvl2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2pPr>
      <a:lvl3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3pPr>
      <a:lvl4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4pPr>
      <a:lvl5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fontAlgn="base" rtl="0">
        <a:spcBef>
          <a:spcPct val="0"/>
        </a:spcBef>
        <a:spcAft>
          <a:spcPct val="0"/>
        </a:spcAft>
        <a:defRPr sz="4400">
          <a:solidFill>
            <a:schemeClr val="tx1"/>
          </a:solidFill>
          <a:latin typeface="Arial" charset="0"/>
          <a:ea typeface="ＭＳ Ｐゴシック" charset="0"/>
        </a:defRPr>
      </a:lvl6pPr>
      <a:lvl7pPr marL="914400" algn="l" fontAlgn="base" rtl="0">
        <a:spcBef>
          <a:spcPct val="0"/>
        </a:spcBef>
        <a:spcAft>
          <a:spcPct val="0"/>
        </a:spcAft>
        <a:defRPr sz="4400">
          <a:solidFill>
            <a:schemeClr val="tx1"/>
          </a:solidFill>
          <a:latin typeface="Arial" charset="0"/>
          <a:ea typeface="ＭＳ Ｐゴシック" charset="0"/>
        </a:defRPr>
      </a:lvl7pPr>
      <a:lvl8pPr marL="1371600" algn="l" fontAlgn="base" rtl="0">
        <a:spcBef>
          <a:spcPct val="0"/>
        </a:spcBef>
        <a:spcAft>
          <a:spcPct val="0"/>
        </a:spcAft>
        <a:defRPr sz="4400">
          <a:solidFill>
            <a:schemeClr val="tx1"/>
          </a:solidFill>
          <a:latin typeface="Arial" charset="0"/>
          <a:ea typeface="ＭＳ Ｐゴシック" charset="0"/>
        </a:defRPr>
      </a:lvl8pPr>
      <a:lvl9pPr marL="1828800" algn="l" fontAlgn="base" rtl="0">
        <a:spcBef>
          <a:spcPct val="0"/>
        </a:spcBef>
        <a:spcAft>
          <a:spcPct val="0"/>
        </a:spcAft>
        <a:defRPr sz="4400">
          <a:solidFill>
            <a:schemeClr val="tx1"/>
          </a:solidFill>
          <a:latin typeface="Arial" charset="0"/>
          <a:ea typeface="ＭＳ Ｐゴシック" charset="0"/>
        </a:defRPr>
      </a:lvl9pPr>
    </p:titleStyle>
    <p:bodyStyle>
      <a:lvl1pPr marL="342900" indent="-342900" algn="l" fontAlgn="base" rtl="0" eaLnBrk="0" hangingPunct="0">
        <a:spcBef>
          <a:spcPct val="20000"/>
        </a:spcBef>
        <a:spcAft>
          <a:spcPct val="0"/>
        </a:spcAft>
        <a:buClr>
          <a:srgbClr val="8CC63E"/>
        </a:buClr>
        <a:buSzPct val="75000"/>
        <a:buFont typeface="Wingdings" panose="05000000000000000000" pitchFamily="2" charset="2"/>
        <a:buChar char="n"/>
        <a:defRPr sz="3200">
          <a:solidFill>
            <a:schemeClr val="tx1"/>
          </a:solidFill>
          <a:latin typeface="Tahoma"/>
          <a:ea typeface="+mn-ea"/>
          <a:cs typeface="Tahoma"/>
        </a:defRPr>
      </a:lvl1pPr>
      <a:lvl2pPr marL="742950" indent="-285750" algn="l" fontAlgn="base" rtl="0" eaLnBrk="0" hangingPunct="0">
        <a:spcBef>
          <a:spcPct val="20000"/>
        </a:spcBef>
        <a:spcAft>
          <a:spcPct val="0"/>
        </a:spcAft>
        <a:buClr>
          <a:srgbClr val="8CC63E"/>
        </a:buClr>
        <a:buSzPct val="75000"/>
        <a:buFont typeface="Wingdings" panose="05000000000000000000" pitchFamily="2" charset="2"/>
        <a:buChar char="¨"/>
        <a:defRPr sz="2800">
          <a:solidFill>
            <a:schemeClr val="tx1"/>
          </a:solidFill>
          <a:latin typeface="Tahoma"/>
          <a:ea typeface="+mn-ea"/>
          <a:cs typeface="Tahoma"/>
        </a:defRPr>
      </a:lvl2pPr>
      <a:lvl3pPr marL="1143000" indent="-228600" algn="l" fontAlgn="base" rtl="0" eaLnBrk="0" hangingPunct="0">
        <a:spcBef>
          <a:spcPct val="20000"/>
        </a:spcBef>
        <a:spcAft>
          <a:spcPct val="0"/>
        </a:spcAft>
        <a:buClr>
          <a:srgbClr val="8CC63E"/>
        </a:buClr>
        <a:buSzPct val="75000"/>
        <a:buFont typeface="Wingdings" panose="05000000000000000000" pitchFamily="2" charset="2"/>
        <a:buChar char="n"/>
        <a:defRPr sz="2400">
          <a:solidFill>
            <a:schemeClr val="tx1"/>
          </a:solidFill>
          <a:latin typeface="Tahoma"/>
          <a:ea typeface="+mn-ea"/>
          <a:cs typeface="Tahoma"/>
        </a:defRPr>
      </a:lvl3pPr>
      <a:lvl4pPr marL="1600200" indent="-228600" algn="l" fontAlgn="base" rtl="0" eaLnBrk="0" hangingPunct="0">
        <a:spcBef>
          <a:spcPct val="20000"/>
        </a:spcBef>
        <a:spcAft>
          <a:spcPct val="0"/>
        </a:spcAft>
        <a:buClr>
          <a:srgbClr val="8CC63E"/>
        </a:buClr>
        <a:buSzPct val="75000"/>
        <a:buFont typeface="Wingdings" panose="05000000000000000000" pitchFamily="2" charset="2"/>
        <a:buChar char="¨"/>
        <a:defRPr sz="2000">
          <a:solidFill>
            <a:schemeClr val="tx1"/>
          </a:solidFill>
          <a:latin typeface="Tahoma"/>
          <a:ea typeface="+mn-ea"/>
          <a:cs typeface="Tahoma"/>
        </a:defRPr>
      </a:lvl4pPr>
      <a:lvl5pPr marL="2057400" indent="-228600" algn="l" fontAlgn="base" rtl="0" eaLnBrk="0" hangingPunct="0">
        <a:spcBef>
          <a:spcPct val="20000"/>
        </a:spcBef>
        <a:spcAft>
          <a:spcPct val="0"/>
        </a:spcAft>
        <a:buClr>
          <a:srgbClr val="8CC63E"/>
        </a:buClr>
        <a:buSzPct val="75000"/>
        <a:buFont typeface="Wingdings" panose="05000000000000000000" pitchFamily="2" charset="2"/>
        <a:buChar char="§"/>
        <a:defRPr sz="2000">
          <a:solidFill>
            <a:schemeClr val="tx1"/>
          </a:solidFill>
          <a:latin typeface="Tahoma"/>
          <a:ea typeface="+mn-ea"/>
          <a:cs typeface="Tahoma"/>
        </a:defRPr>
      </a:lvl5pPr>
      <a:lvl6pPr marL="25146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71DF5-1D8F-4F07-BD90-7BE6DC17CD10}"/>
              </a:ext>
            </a:extLst>
          </p:cNvPr>
          <p:cNvSpPr/>
          <p:nvPr userDrawn="1"/>
        </p:nvSpPr>
        <p:spPr>
          <a:xfrm rot="16200000">
            <a:off x="4294126" y="2024124"/>
            <a:ext cx="543048" cy="9144000"/>
          </a:xfrm>
          <a:prstGeom prst="rect"/>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196C25-04DE-46A3-95FC-8C66BB91A6E5}"/>
              </a:ext>
            </a:extLst>
          </p:cNvPr>
          <p:cNvSpPr txBox="1"/>
          <p:nvPr userDrawn="1"/>
        </p:nvSpPr>
        <p:spPr>
          <a:xfrm>
            <a:off x="838200" y="6420111"/>
            <a:ext cx="7467600" cy="292388"/>
          </a:xfrm>
          <a:prstGeom prst="rect"/>
          <a:noFill/>
        </p:spPr>
        <p:txBody>
          <a:bodyPr wrap="square">
            <a:spAutoFit/>
          </a:bodyPr>
          <a:lstStyle/>
          <a:p>
            <a:pPr algn="r"/>
            <a:r>
              <a:rPr lang="en-US" sz="1300" spc="150" baseline="0" dirty="1">
                <a:solidFill>
                  <a:srgbClr val="939995"/>
                </a:solidFill>
                <a:latin typeface="Segoe UI" panose="020b0502040204020203" pitchFamily="34" charset="0"/>
                <a:cs typeface="Segoe UI" panose="020b0502040204020203" pitchFamily="34" charset="0"/>
              </a:rPr>
              <a:t>San Dieguito Union High School District | 2020 Census and Redistricting</a:t>
            </a:r>
          </a:p>
        </p:txBody>
      </p:sp>
      <p:sp>
        <p:nvSpPr>
          <p:cNvPr id="6" name="Slide Number Placeholder 5">
            <a:extLst>
              <a:ext uri="{FF2B5EF4-FFF2-40B4-BE49-F238E27FC236}">
                <a16:creationId xmlns:a16="http://schemas.microsoft.com/office/drawing/2014/main" id="{118FB0B2-413E-43FC-93D3-D37DF03275D2}"/>
              </a:ext>
            </a:extLst>
          </p:cNvPr>
          <p:cNvSpPr>
            <a:spLocks noGrp="1"/>
          </p:cNvSpPr>
          <p:nvPr>
            <p:ph type="sldNum" sz="quarter" idx="4"/>
          </p:nvPr>
        </p:nvSpPr>
        <p:spPr>
          <a:xfrm>
            <a:off x="8426656" y="6420111"/>
            <a:ext cx="717344" cy="343762"/>
          </a:xfrm>
          <a:prstGeom prst="rect"/>
        </p:spPr>
        <p:txBody>
          <a:bodyPr/>
          <a:lstStyle>
            <a:lvl1pPr algn="ctr">
              <a:defRPr>
                <a:solidFill>
                  <a:schemeClr val="tx1">
                    <a:lumMod val="95000"/>
                    <a:lumOff val="5000"/>
                  </a:schemeClr>
                </a:solidFill>
                <a:latin typeface="Segoe UI" panose="020b0502040204020203" pitchFamily="34" charset="0"/>
                <a:cs typeface="Segoe UI" panose="020b0502040204020203" pitchFamily="34" charset="0"/>
              </a:defRPr>
            </a:lvl1pPr>
          </a:lstStyle>
          <a:p>
            <a:fld id="{154AF5E0-5736-4B77-B480-51A0ED9DCF3D}" type="slidenum">
              <a:rPr lang="en-US" smtClean="0"/>
              <a:t>‹#›</a:t>
            </a:fld>
            <a:endParaRPr lang="en-US"/>
          </a:p>
        </p:txBody>
      </p:sp>
    </p:spTree>
    <p:extLst>
      <p:ext uri="{BB962C8B-B14F-4D97-AF65-F5344CB8AC3E}">
        <p14:creationId xmlns:p14="http://schemas.microsoft.com/office/powerpoint/2010/main" val="30919352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iming>
    <p:tnLst>
      <p:par>
        <p:cTn id="1" dur="indefinite" restart="never" nodeType="tmRoot"/>
      </p:par>
    </p:tnLst>
  </p:timing>
  <p:hf hdr="0" dt="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8926" name="Rectangle 14">
            <a:extLst>
              <a:ext uri="{FF2B5EF4-FFF2-40B4-BE49-F238E27FC236}">
                <a16:creationId xmlns:a16="http://schemas.microsoft.com/office/drawing/2014/main" id="{CCF0F07A-C172-4008-9329-6560ACE91080}"/>
              </a:ext>
            </a:extLst>
          </p:cNvPr>
          <p:cNvSpPr>
            <a:spLocks noGrp="1" noChangeArrowheads="1"/>
          </p:cNvSpPr>
          <p:nvPr>
            <p:ph type="title"/>
          </p:nvPr>
        </p:nvSpPr>
        <p:spPr>
          <a:xfrm>
            <a:off x="228600" y="228600"/>
            <a:ext cx="8610600" cy="10668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FAA26D3D-D897-4be2-8F04-BA451C77F1D7}"/>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p>
            <a:pPr lvl="0"/>
            <a:r>
              <a:rPr lang="en-US" dirty="1"/>
              <a:t>Click to edit Master title style</a:t>
            </a:r>
          </a:p>
        </p:txBody>
      </p:sp>
      <p:sp>
        <p:nvSpPr>
          <p:cNvPr id="38927" name="Rectangle 15">
            <a:extLst>
              <a:ext uri="{FF2B5EF4-FFF2-40B4-BE49-F238E27FC236}">
                <a16:creationId xmlns:a16="http://schemas.microsoft.com/office/drawing/2014/main" id="{93EB112E-02C2-4587-B601-BD49FA42C821}"/>
              </a:ext>
            </a:extLst>
          </p:cNvPr>
          <p:cNvSpPr>
            <a:spLocks noGrp="1" noChangeArrowheads="1"/>
          </p:cNvSpPr>
          <p:nvPr>
            <p:ph type="body" idx="1"/>
          </p:nvPr>
        </p:nvSpPr>
        <p:spPr>
          <a:xfrm>
            <a:off x="228600" y="1371600"/>
            <a:ext cx="8610600" cy="4572000"/>
          </a:xfrm>
          <a:prstGeom prst="rect"/>
          <a:noFill/>
          <a:ln>
            <a:noFill/>
          </a:ln>
          <a:effectLst/>
          <a:extLst>
            <a:ext uri="{91240B29-F687-4F45-9708-019B960494DF}">
              <a14:hiddenLine xmlns:a14="http://schemas.microsoft.com/office/drawing/2010/main" w="9525">
                <a:solidFill>
                  <a:schemeClr val="tx1"/>
                </a:solidFill>
                <a:miter lim="800000"/>
                <a:headEnd/>
                <a:tailEnd/>
              </a14:hiddenLine>
            </a:ext>
            <a:ext uri="{FAA26D3D-D897-4be2-8F04-BA451C77F1D7}"/>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rstTxWarp prst="textNoShape"/>
          </a:bodyPr>
          <a:lstStyle/>
          <a:p>
            <a:pPr lvl="0"/>
            <a:r>
              <a:rPr lang="en-US" altLang="en-US" dirty="1"/>
              <a:t>Click to edit Master text styles</a:t>
            </a:r>
          </a:p>
          <a:p>
            <a:pPr lvl="1"/>
            <a:r>
              <a:rPr lang="en-US" altLang="en-US" dirty="1"/>
              <a:t>Second level</a:t>
            </a:r>
          </a:p>
          <a:p>
            <a:pPr lvl="2"/>
            <a:r>
              <a:rPr lang="en-US" altLang="en-US" dirty="1"/>
              <a:t>Third level</a:t>
            </a:r>
          </a:p>
          <a:p>
            <a:pPr lvl="3"/>
            <a:r>
              <a:rPr lang="en-US" altLang="en-US" dirty="1"/>
              <a:t>Fourth level</a:t>
            </a:r>
          </a:p>
          <a:p>
            <a:pPr lvl="4"/>
            <a:r>
              <a:rPr lang="en-US" altLang="en-US" dirty="1"/>
              <a:t>Fifth level</a:t>
            </a:r>
          </a:p>
        </p:txBody>
      </p:sp>
      <p:sp>
        <p:nvSpPr>
          <p:cNvPr id="1028" name="Rectangle 27">
            <a:extLst>
              <a:ext uri="{FF2B5EF4-FFF2-40B4-BE49-F238E27FC236}">
                <a16:creationId xmlns:a16="http://schemas.microsoft.com/office/drawing/2014/main" id="{E1F053BC-D676-470D-916C-BC8FB9713CE9}"/>
              </a:ext>
            </a:extLst>
          </p:cNvPr>
          <p:cNvSpPr>
            <a:spLocks noChangeArrowheads="1"/>
          </p:cNvSpPr>
          <p:nvPr userDrawn="1"/>
        </p:nvSpPr>
        <p:spPr>
          <a:xfrm>
            <a:off x="8305800" y="6096000"/>
            <a:ext cx="703263" cy="577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eaLnBrk="0"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14581F-1C9E-4AC7-87ED-41AC173B8B53}" type="slidenum">
              <a:rPr lang="de-DE" altLang="en-US" sz="800" b="1">
                <a:latin typeface="Tahoma" panose="020b0604030504040204" pitchFamily="34" charset="0"/>
              </a:rPr>
              <a:t>‹#›</a:t>
            </a:fld>
            <a:endParaRPr lang="de-DE" altLang="en-US" sz="800" b="1">
              <a:latin typeface="Tahoma" panose="020b0604030504040204" pitchFamily="34" charset="0"/>
            </a:endParaRPr>
          </a:p>
        </p:txBody>
      </p:sp>
    </p:spTree>
    <p:extLst>
      <p:ext uri="{BB962C8B-B14F-4D97-AF65-F5344CB8AC3E}">
        <p14:creationId xmlns:p14="http://schemas.microsoft.com/office/powerpoint/2010/main" val="39955982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hdr="0" dt="0"/>
  <p:txStyles>
    <p:titleStyle>
      <a:lvl1pPr algn="l" fontAlgn="base" rtl="0" eaLnBrk="0" hangingPunct="0">
        <a:spcBef>
          <a:spcPct val="0"/>
        </a:spcBef>
        <a:spcAft>
          <a:spcPct val="0"/>
        </a:spcAft>
        <a:defRPr sz="4400">
          <a:solidFill>
            <a:schemeClr val="tx1"/>
          </a:solidFill>
          <a:latin typeface="Tahoma"/>
          <a:ea typeface="+mj-ea"/>
          <a:cs typeface="Tahoma"/>
        </a:defRPr>
      </a:lvl1pPr>
      <a:lvl2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2pPr>
      <a:lvl3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3pPr>
      <a:lvl4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4pPr>
      <a:lvl5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fontAlgn="base" rtl="0">
        <a:spcBef>
          <a:spcPct val="0"/>
        </a:spcBef>
        <a:spcAft>
          <a:spcPct val="0"/>
        </a:spcAft>
        <a:defRPr sz="4400">
          <a:solidFill>
            <a:schemeClr val="tx1"/>
          </a:solidFill>
          <a:latin typeface="Arial" charset="0"/>
          <a:ea typeface="ＭＳ Ｐゴシック" charset="0"/>
        </a:defRPr>
      </a:lvl6pPr>
      <a:lvl7pPr marL="914400" algn="l" fontAlgn="base" rtl="0">
        <a:spcBef>
          <a:spcPct val="0"/>
        </a:spcBef>
        <a:spcAft>
          <a:spcPct val="0"/>
        </a:spcAft>
        <a:defRPr sz="4400">
          <a:solidFill>
            <a:schemeClr val="tx1"/>
          </a:solidFill>
          <a:latin typeface="Arial" charset="0"/>
          <a:ea typeface="ＭＳ Ｐゴシック" charset="0"/>
        </a:defRPr>
      </a:lvl7pPr>
      <a:lvl8pPr marL="1371600" algn="l" fontAlgn="base" rtl="0">
        <a:spcBef>
          <a:spcPct val="0"/>
        </a:spcBef>
        <a:spcAft>
          <a:spcPct val="0"/>
        </a:spcAft>
        <a:defRPr sz="4400">
          <a:solidFill>
            <a:schemeClr val="tx1"/>
          </a:solidFill>
          <a:latin typeface="Arial" charset="0"/>
          <a:ea typeface="ＭＳ Ｐゴシック" charset="0"/>
        </a:defRPr>
      </a:lvl8pPr>
      <a:lvl9pPr marL="1828800" algn="l" fontAlgn="base" rtl="0">
        <a:spcBef>
          <a:spcPct val="0"/>
        </a:spcBef>
        <a:spcAft>
          <a:spcPct val="0"/>
        </a:spcAft>
        <a:defRPr sz="4400">
          <a:solidFill>
            <a:schemeClr val="tx1"/>
          </a:solidFill>
          <a:latin typeface="Arial" charset="0"/>
          <a:ea typeface="ＭＳ Ｐゴシック" charset="0"/>
        </a:defRPr>
      </a:lvl9pPr>
    </p:titleStyle>
    <p:bodyStyle>
      <a:lvl1pPr marL="342900" indent="-342900" algn="l" fontAlgn="base" rtl="0" eaLnBrk="0" hangingPunct="0">
        <a:spcBef>
          <a:spcPct val="20000"/>
        </a:spcBef>
        <a:spcAft>
          <a:spcPct val="0"/>
        </a:spcAft>
        <a:buClr>
          <a:srgbClr val="8CC63E"/>
        </a:buClr>
        <a:buSzPct val="75000"/>
        <a:buFont typeface="Wingdings" panose="05000000000000000000" pitchFamily="2" charset="2"/>
        <a:buChar char="n"/>
        <a:defRPr sz="3200">
          <a:solidFill>
            <a:schemeClr val="tx1"/>
          </a:solidFill>
          <a:latin typeface="Tahoma"/>
          <a:ea typeface="+mn-ea"/>
          <a:cs typeface="Tahoma"/>
        </a:defRPr>
      </a:lvl1pPr>
      <a:lvl2pPr marL="742950" indent="-285750" algn="l" fontAlgn="base" rtl="0" eaLnBrk="0" hangingPunct="0">
        <a:spcBef>
          <a:spcPct val="20000"/>
        </a:spcBef>
        <a:spcAft>
          <a:spcPct val="0"/>
        </a:spcAft>
        <a:buClr>
          <a:srgbClr val="8CC63E"/>
        </a:buClr>
        <a:buSzPct val="75000"/>
        <a:buFont typeface="Wingdings" panose="05000000000000000000" pitchFamily="2" charset="2"/>
        <a:buChar char="¨"/>
        <a:defRPr sz="2800">
          <a:solidFill>
            <a:schemeClr val="tx1"/>
          </a:solidFill>
          <a:latin typeface="Tahoma"/>
          <a:ea typeface="+mn-ea"/>
          <a:cs typeface="Tahoma"/>
        </a:defRPr>
      </a:lvl2pPr>
      <a:lvl3pPr marL="1143000" indent="-228600" algn="l" fontAlgn="base" rtl="0" eaLnBrk="0" hangingPunct="0">
        <a:spcBef>
          <a:spcPct val="20000"/>
        </a:spcBef>
        <a:spcAft>
          <a:spcPct val="0"/>
        </a:spcAft>
        <a:buClr>
          <a:srgbClr val="8CC63E"/>
        </a:buClr>
        <a:buSzPct val="75000"/>
        <a:buFont typeface="Wingdings" panose="05000000000000000000" pitchFamily="2" charset="2"/>
        <a:buChar char="n"/>
        <a:defRPr sz="2400">
          <a:solidFill>
            <a:schemeClr val="tx1"/>
          </a:solidFill>
          <a:latin typeface="Tahoma"/>
          <a:ea typeface="+mn-ea"/>
          <a:cs typeface="Tahoma"/>
        </a:defRPr>
      </a:lvl3pPr>
      <a:lvl4pPr marL="1600200" indent="-228600" algn="l" fontAlgn="base" rtl="0" eaLnBrk="0" hangingPunct="0">
        <a:spcBef>
          <a:spcPct val="20000"/>
        </a:spcBef>
        <a:spcAft>
          <a:spcPct val="0"/>
        </a:spcAft>
        <a:buClr>
          <a:srgbClr val="8CC63E"/>
        </a:buClr>
        <a:buSzPct val="75000"/>
        <a:buFont typeface="Wingdings" panose="05000000000000000000" pitchFamily="2" charset="2"/>
        <a:buChar char="¨"/>
        <a:defRPr sz="2000">
          <a:solidFill>
            <a:schemeClr val="tx1"/>
          </a:solidFill>
          <a:latin typeface="Tahoma"/>
          <a:ea typeface="+mn-ea"/>
          <a:cs typeface="Tahoma"/>
        </a:defRPr>
      </a:lvl4pPr>
      <a:lvl5pPr marL="2057400" indent="-228600" algn="l" fontAlgn="base" rtl="0" eaLnBrk="0" hangingPunct="0">
        <a:spcBef>
          <a:spcPct val="20000"/>
        </a:spcBef>
        <a:spcAft>
          <a:spcPct val="0"/>
        </a:spcAft>
        <a:buClr>
          <a:srgbClr val="8CC63E"/>
        </a:buClr>
        <a:buSzPct val="75000"/>
        <a:buFont typeface="Wingdings" panose="05000000000000000000" pitchFamily="2" charset="2"/>
        <a:buChar char="§"/>
        <a:defRPr sz="2000">
          <a:solidFill>
            <a:schemeClr val="tx1"/>
          </a:solidFill>
          <a:latin typeface="Tahoma"/>
          <a:ea typeface="+mn-ea"/>
          <a:cs typeface="Tahoma"/>
        </a:defRPr>
      </a:lvl5pPr>
      <a:lvl6pPr marL="25146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fontAlgn="base" rtl="0">
        <a:spcBef>
          <a:spcPct val="20000"/>
        </a:spcBef>
        <a:spcAft>
          <a:spcPct val="0"/>
        </a:spcAft>
        <a:buClr>
          <a:srgbClr val="8CC63E"/>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xml" /><Relationship Id="rId3" Type="http://schemas.openxmlformats.org/officeDocument/2006/relationships/image" Target="../media/image5.jpeg" /><Relationship Id="rId4" Type="http://schemas.openxmlformats.org/officeDocument/2006/relationships/image" Target="../media/image6.jpeg" /><Relationship Id="rId5"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image" Target="../media/image8.png" /><Relationship Id="rId3" Type="http://schemas.openxmlformats.org/officeDocument/2006/relationships/image" Target="../media/image9.jpeg" /><Relationship Id="rId4"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image" Target="../media/image8.png" /><Relationship Id="rId3" Type="http://schemas.openxmlformats.org/officeDocument/2006/relationships/image" Target="../media/image11.jpeg" /><Relationship Id="rId4"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image" Target="../media/image8.png" /><Relationship Id="rId3"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image" Target="../media/image8.png" /><Relationship Id="rId3" Type="http://schemas.openxmlformats.org/officeDocument/2006/relationships/image" Target="../media/image14.jpeg" /><Relationship Id="rId4" Type="http://schemas.openxmlformats.org/officeDocument/2006/relationships/image" Target="../media/image1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8.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image" Target="../media/image1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xml" /><Relationship Id="rId3" Type="http://schemas.openxmlformats.org/officeDocument/2006/relationships/image" Target="../media/image1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0.jpeg" /><Relationship Id="rId3" Type="http://schemas.openxmlformats.org/officeDocument/2006/relationships/image" Target="../media/image2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xml" /><Relationship Id="rId3" Type="http://schemas.openxmlformats.org/officeDocument/2006/relationships/image" Target="../media/image2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xml" /><Relationship Id="rId3" Type="http://schemas.openxmlformats.org/officeDocument/2006/relationships/image" Target="../media/image2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xml" /><Relationship Id="rId3" Type="http://schemas.openxmlformats.org/officeDocument/2006/relationships/image" Target="../media/image2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image" Target="../media/image23.pn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C34B58A-A027-4FCD-8271-BF11524643C8}"/>
              </a:ext>
            </a:extLst>
          </p:cNvPr>
          <p:cNvSpPr>
            <a:spLocks noGrp="1" noChangeArrowheads="1"/>
          </p:cNvSpPr>
          <p:nvPr>
            <p:ph type="ctrTitle" idx="4294967295"/>
          </p:nvPr>
        </p:nvSpPr>
        <p:spPr>
          <a:xfrm>
            <a:off x="0" y="1116013"/>
            <a:ext cx="9144000" cy="22098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 uri="{909E8E84-426E-40DD-AFC4-6F175D3DCCD1}">
              <a14:hiddenFill xmlns:a14="http://schemas.microsoft.com/office/drawing/2010/main">
                <a:solidFill>
                  <a:schemeClr val="accent1"/>
                </a:solidFill>
              </a14:hiddenFill>
            </a:ext>
          </a:extLst>
        </p:spPr>
        <p:txBody>
          <a:bodyPr anchor="ctr" anchorCtr="1"/>
          <a:lstStyle/>
          <a:p>
            <a:pPr algn="ctr" eaLnBrk="1" hangingPunct="1"/>
            <a:r>
              <a:rPr lang="en-US" altLang="en-US" sz="4000" b="1" u="sng" dirty="1">
                <a:latin typeface="Arial" panose="020b0604020202020204" pitchFamily="34" charset="0"/>
                <a:cs typeface="Tahoma" panose="020b0604030504040204" pitchFamily="34" charset="0"/>
              </a:rPr>
              <a:t>2020 Census and Redistricting</a:t>
            </a:r>
            <a:endParaRPr lang="en-US" altLang="en-US" sz="4000" b="1">
              <a:latin typeface="Arial" panose="020b0604020202020204" pitchFamily="34" charset="0"/>
              <a:cs typeface="Tahoma" panose="020b0604030504040204" pitchFamily="34" charset="0"/>
            </a:endParaRPr>
          </a:p>
        </p:txBody>
      </p:sp>
      <p:pic>
        <p:nvPicPr>
          <p:cNvPr id="9219" name="Picture 3">
            <a:extLst>
              <a:ext uri="{FF2B5EF4-FFF2-40B4-BE49-F238E27FC236}">
                <a16:creationId xmlns:a16="http://schemas.microsoft.com/office/drawing/2014/main" id="{C73A0F51-49F8-4A93-8544-5E5B6D2D6797}"/>
              </a:ext>
            </a:extLst>
          </p:cNvPr>
          <p:cNvPicPr>
            <a:picLocks noChangeAspect="1"/>
          </p:cNvPicPr>
          <p:nvPr/>
        </p:nvPicPr>
        <p:blipFill>
          <a:blip r:embed="rId3"/>
          <a:srcRect/>
          <a:stretch>
            <a:fillRect/>
          </a:stretch>
        </p:blipFill>
        <p:spPr>
          <a:xfrm>
            <a:off x="7324725" y="6115050"/>
            <a:ext cx="1676400" cy="6985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Subtitle 2">
            <a:extLst>
              <a:ext uri="{FF2B5EF4-FFF2-40B4-BE49-F238E27FC236}">
                <a16:creationId xmlns:a16="http://schemas.microsoft.com/office/drawing/2014/main" id="{AD15C4DC-2F2C-4453-BF49-5FB086294EA6}"/>
              </a:ext>
            </a:extLst>
          </p:cNvPr>
          <p:cNvSpPr>
            <a:spLocks noGrp="1" noChangeArrowheads="1"/>
          </p:cNvSpPr>
          <p:nvPr>
            <p:ph type="subTitle" idx="4294967295"/>
          </p:nvPr>
        </p:nvSpPr>
        <p:spPr>
          <a:xfrm>
            <a:off x="3048000" y="5549900"/>
            <a:ext cx="5867400" cy="1828800"/>
          </a:xfrm>
        </p:spPr>
        <p:txBody>
          <a:bodyPr/>
          <a:lstStyle/>
          <a:p>
            <a:pPr marL="0" indent="0" eaLnBrk="1" hangingPunct="1">
              <a:spcBef>
                <a:spcPct val="0"/>
              </a:spcBef>
              <a:buFont typeface="Wingdings" panose="05000000000000000000" pitchFamily="2" charset="2"/>
              <a:buNone/>
            </a:pPr>
            <a:r>
              <a:rPr lang="en-US" altLang="en-US" sz="2200" dirty="1">
                <a:latin typeface="Arial" panose="020b0604020202020204" pitchFamily="34" charset="0"/>
                <a:cs typeface="Arial" panose="020b0604020202020204" pitchFamily="34" charset="0"/>
              </a:rPr>
              <a:t>Milton Foster, </a:t>
            </a:r>
            <a:r>
              <a:rPr lang="en-US" altLang="en-US" sz="2200" dirty="1">
                <a:latin typeface="Arial" panose="020b0604020202020204" pitchFamily="34" charset="0"/>
                <a:cs typeface="Arial" panose="020b0604020202020204" pitchFamily="34" charset="0"/>
              </a:rPr>
              <a:t>F3</a:t>
            </a:r>
            <a:r>
              <a:rPr lang="en-US" altLang="en-US" sz="2200" dirty="1">
                <a:latin typeface="Arial" panose="020b0604020202020204" pitchFamily="34" charset="0"/>
                <a:cs typeface="Arial" panose="020b0604020202020204" pitchFamily="34" charset="0"/>
              </a:rPr>
              <a:t> Law</a:t>
            </a:r>
          </a:p>
          <a:p>
            <a:pPr marL="0" indent="0" eaLnBrk="1" hangingPunct="1">
              <a:spcBef>
                <a:spcPct val="0"/>
              </a:spcBef>
              <a:buFont typeface="Wingdings" panose="05000000000000000000" pitchFamily="2" charset="2"/>
              <a:buNone/>
            </a:pPr>
            <a:r>
              <a:rPr lang="en-US" altLang="en-US" sz="2200" dirty="1">
                <a:latin typeface="Arial" panose="020b0604020202020204" pitchFamily="34" charset="0"/>
                <a:cs typeface="Arial" panose="020b0604020202020204" pitchFamily="34" charset="0"/>
              </a:rPr>
              <a:t>February 17, 2022</a:t>
            </a:r>
          </a:p>
        </p:txBody>
      </p:sp>
      <p:pic>
        <p:nvPicPr>
          <p:cNvPr id="1026" name="Picture 2" descr="SDUHSD">
            <a:extLst>
              <a:ext uri="{FF2B5EF4-FFF2-40B4-BE49-F238E27FC236}">
                <a16:creationId xmlns:a16="http://schemas.microsoft.com/office/drawing/2014/main" id="{09A4981D-9A32-45E1-B693-7B2D408965A2}"/>
              </a:ext>
            </a:extLst>
          </p:cNvPr>
          <p:cNvPicPr>
            <a:picLocks noChangeAspect="1" noChangeArrowheads="1"/>
          </p:cNvPicPr>
          <p:nvPr/>
        </p:nvPicPr>
        <p:blipFill>
          <a:blip r:embed="rId4"/>
          <a:srcRect t="25556" b="27314"/>
          <a:stretch>
            <a:fillRect/>
          </a:stretch>
        </p:blipFill>
        <p:spPr>
          <a:xfrm>
            <a:off x="3352800" y="2789343"/>
            <a:ext cx="5257800" cy="2477982"/>
          </a:xfrm>
          <a:prstGeom prst="rect"/>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ACE2C0F-0BB7-4317-972A-644F3ECB14FC}"/>
              </a:ext>
            </a:extLst>
          </p:cNvPr>
          <p:cNvPicPr>
            <a:picLocks noChangeAspect="1"/>
          </p:cNvPicPr>
          <p:nvPr/>
        </p:nvPicPr>
        <p:blipFill>
          <a:blip r:embed="rId5"/>
          <a:srcRect/>
          <a:stretch>
            <a:fillRect/>
          </a:stretch>
        </p:blipFill>
        <p:spPr>
          <a:xfrm>
            <a:off x="152400" y="462862"/>
            <a:ext cx="3648075" cy="809625"/>
          </a:xfrm>
          <a:prstGeom prst="rect"/>
        </p:spPr>
      </p:pic>
    </p:spTree>
    <p:extLst>
      <p:ext uri="{BB962C8B-B14F-4D97-AF65-F5344CB8AC3E}">
        <p14:creationId xmlns:p14="http://schemas.microsoft.com/office/powerpoint/2010/main" val="1598382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DISTRICT DEMOGRAPHICS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sz="1400" dirty="1">
                <a:latin typeface="Segoe UI" panose="020b0502040204020203" pitchFamily="34" charset="0"/>
                <a:cs typeface="Segoe UI" panose="020b0502040204020203" pitchFamily="34" charset="0"/>
              </a:rPr>
              <a:t>2020 CENSUS DATA</a:t>
            </a:r>
          </a:p>
        </p:txBody>
      </p:sp>
      <p:graphicFrame>
        <p:nvGraphicFramePr>
          <p:cNvPr id="7" name="Table 6">
            <a:extLst>
              <a:ext uri="{FF2B5EF4-FFF2-40B4-BE49-F238E27FC236}">
                <a16:creationId xmlns:a16="http://schemas.microsoft.com/office/drawing/2014/main" id="{21C279F1-B27C-41D4-B11E-AA2EB2B76E4E}"/>
              </a:ext>
            </a:extLst>
          </p:cNvPr>
          <p:cNvGraphicFramePr>
            <a:graphicFrameLocks noGrp="1"/>
          </p:cNvGraphicFramePr>
          <p:nvPr/>
        </p:nvGraphicFramePr>
        <p:xfrm>
          <a:off x="4343400" y="1214867"/>
          <a:ext cx="4648201" cy="4804900"/>
        </p:xfrm>
        <a:graphic>
          <a:graphicData uri="http://schemas.openxmlformats.org/drawingml/2006/table">
            <a:tbl>
              <a:tblPr firstRow="1" bandRow="1">
                <a:tableStyleId>{5C22544A-7EE6-4342-B048-85BDC9FD1C3A}</a:tableStyleId>
              </a:tblPr>
              <a:tblGrid>
                <a:gridCol w="1498537">
                  <a:extLst>
                    <a:ext uri="{9D8B030D-6E8A-4147-A177-3AD203B41FA5}">
                      <a16:colId xmlns:a16="http://schemas.microsoft.com/office/drawing/2014/main" val="2296293537"/>
                    </a:ext>
                  </a:extLst>
                </a:gridCol>
                <a:gridCol w="787416">
                  <a:extLst>
                    <a:ext uri="{9D8B030D-6E8A-4147-A177-3AD203B41FA5}">
                      <a16:colId xmlns:a16="http://schemas.microsoft.com/office/drawing/2014/main" val="3431467866"/>
                    </a:ext>
                  </a:extLst>
                </a:gridCol>
                <a:gridCol w="787416">
                  <a:extLst>
                    <a:ext uri="{9D8B030D-6E8A-4147-A177-3AD203B41FA5}">
                      <a16:colId xmlns:a16="http://schemas.microsoft.com/office/drawing/2014/main" val="111077974"/>
                    </a:ext>
                  </a:extLst>
                </a:gridCol>
                <a:gridCol w="787416">
                  <a:extLst>
                    <a:ext uri="{9D8B030D-6E8A-4147-A177-3AD203B41FA5}">
                      <a16:colId xmlns:a16="http://schemas.microsoft.com/office/drawing/2014/main" val="2759737812"/>
                    </a:ext>
                  </a:extLst>
                </a:gridCol>
                <a:gridCol w="787416">
                  <a:extLst>
                    <a:ext uri="{9D8B030D-6E8A-4147-A177-3AD203B41FA5}">
                      <a16:colId xmlns:a16="http://schemas.microsoft.com/office/drawing/2014/main" val="1419892212"/>
                    </a:ext>
                  </a:extLst>
                </a:gridCol>
              </a:tblGrid>
              <a:tr h="436118">
                <a:tc rowSpan="2">
                  <a:txBody>
                    <a:bodyPr/>
                    <a:lstStyle/>
                    <a:p>
                      <a:pPr marL="0" marR="0" algn="l">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Population</a:t>
                      </a:r>
                      <a:endParaRPr lang="en-US" sz="1300">
                        <a:solidFill>
                          <a:schemeClr val="bg1"/>
                        </a:solidFill>
                        <a:effectLst/>
                        <a:latin typeface="Segoe UI" panose="020b0502040204020203" pitchFamily="34" charset="0"/>
                        <a:ea typeface="Calibri"/>
                        <a:cs typeface="Segoe UI" panose="020b0502040204020203" pitchFamily="34" charset="0"/>
                      </a:endParaRPr>
                    </a:p>
                  </a:txBody>
                  <a:tcPr marR="45720" marT="0" marB="0" anchor="b">
                    <a:lnL w="28575"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12700" cmpd="sng">
                      <a:noFill/>
                    </a:lnT>
                    <a:lnB w="28575"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7C2529"/>
                    </a:solidFill>
                  </a:tcPr>
                </a:tc>
                <a:tc gridSpan="2">
                  <a:txBody>
                    <a:bodyPr/>
                    <a:lstStyle/>
                    <a:p>
                      <a:pPr marL="0" marR="0" algn="ctr">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Total Population</a:t>
                      </a:r>
                      <a:endParaRPr lang="en-US" sz="1300">
                        <a:solidFill>
                          <a:schemeClr val="bg1"/>
                        </a:solidFill>
                        <a:effectLst/>
                        <a:latin typeface="Segoe UI" panose="020b0502040204020203" pitchFamily="34" charset="0"/>
                        <a:ea typeface="Calibri"/>
                        <a:cs typeface="Segoe UI" panose="020b0502040204020203" pitchFamily="34" charset="0"/>
                      </a:endParaRPr>
                    </a:p>
                  </a:txBody>
                  <a:tcPr marL="45720" marR="45720" marT="0" marB="0" anchor="b">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12700" cmpd="sng">
                      <a:noFill/>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7C2529"/>
                    </a:solidFill>
                  </a:tcPr>
                </a:tc>
                <a:tc hMerge="1" rowSpan="1">
                  <a:txBody>
                    <a:bodyPr/>
                    <a:lstStyle/>
                    <a:p>
                      <a:endParaRPr lang="en-US"/>
                    </a:p>
                  </a:txBody>
                  <a:tcPr/>
                </a:tc>
                <a:tc gridSpan="2">
                  <a:txBody>
                    <a:bodyPr/>
                    <a:lstStyle/>
                    <a:p>
                      <a:pPr marL="0" marR="0" algn="ctr">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Age 18 </a:t>
                      </a:r>
                    </a:p>
                    <a:p>
                      <a:pPr marL="0" marR="0" algn="ctr">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and over</a:t>
                      </a:r>
                      <a:endParaRPr lang="en-US" sz="1300">
                        <a:solidFill>
                          <a:schemeClr val="bg1"/>
                        </a:solidFill>
                        <a:effectLst/>
                        <a:latin typeface="Segoe UI" panose="020b0502040204020203" pitchFamily="34" charset="0"/>
                        <a:ea typeface="Calibri"/>
                        <a:cs typeface="Segoe UI" panose="020b0502040204020203" pitchFamily="34" charset="0"/>
                      </a:endParaRPr>
                    </a:p>
                  </a:txBody>
                  <a:tcPr marL="45720" marR="45720" marT="0" marB="0" anchor="b">
                    <a:lnL w="6350" cap="flat" cmpd="sng" algn="ctr">
                      <a:solidFill>
                        <a:srgbClr val="3C3D3C"/>
                      </a:solidFill>
                      <a:prstDash val="solid"/>
                      <a:round/>
                      <a:headEnd type="none" w="med" len="med"/>
                      <a:tailEnd type="none" w="med" len="med"/>
                    </a:lnL>
                    <a:lnR w="9525" cap="flat" cmpd="sng" algn="ctr">
                      <a:noFill/>
                      <a:prstDash val="solid"/>
                      <a:round/>
                      <a:headEnd type="none" w="med" len="med"/>
                      <a:tailEnd type="none" w="med" len="med"/>
                    </a:lnR>
                    <a:lnT w="12700" cmpd="sng">
                      <a:noFill/>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7C2529"/>
                    </a:solidFill>
                  </a:tcPr>
                </a:tc>
                <a:tc hMerge="1" rowSpan="1">
                  <a:txBody>
                    <a:bodyPr/>
                    <a:lstStyle/>
                    <a:p>
                      <a:endParaRPr lang="en-US"/>
                    </a:p>
                  </a:txBody>
                  <a:tcPr/>
                </a:tc>
                <a:extLst>
                  <a:ext uri="{0D108BD9-81ED-4DB2-BD59-A6C34878D82A}">
                    <a16:rowId xmlns:a16="http://schemas.microsoft.com/office/drawing/2014/main" val="2878553109"/>
                  </a:ext>
                </a:extLst>
              </a:tr>
              <a:tr h="335765">
                <a:tc gridSpan="1" vMerge="1">
                  <a:txBody>
                    <a:bodyPr/>
                    <a:lstStyle/>
                    <a:p>
                      <a:endParaRPr lang="en-US"/>
                    </a:p>
                  </a:txBody>
                  <a:tcPr/>
                </a:tc>
                <a:tc>
                  <a:txBody>
                    <a:bodyPr/>
                    <a:lstStyle/>
                    <a:p>
                      <a:pPr marL="0" marR="0" algn="ctr">
                        <a:lnSpc>
                          <a:spcPct val="115000"/>
                        </a:lnSpc>
                        <a:spcBef>
                          <a:spcPct val="0"/>
                        </a:spcBef>
                        <a:spcAft>
                          <a:spcPct val="0"/>
                        </a:spcAft>
                      </a:pPr>
                      <a:r>
                        <a:rPr lang="en-US" sz="1300" b="1" dirty="1">
                          <a:solidFill>
                            <a:schemeClr val="bg1"/>
                          </a:solidFill>
                          <a:effectLst/>
                          <a:latin typeface="Segoe UI" panose="020b0502040204020203" pitchFamily="34" charset="0"/>
                          <a:cs typeface="Segoe UI" panose="020b0502040204020203" pitchFamily="34" charset="0"/>
                        </a:rPr>
                        <a:t>Total</a:t>
                      </a:r>
                      <a:endParaRPr lang="en-US" sz="1300" b="1">
                        <a:solidFill>
                          <a:schemeClr val="bg1"/>
                        </a:solidFill>
                        <a:effectLst/>
                        <a:latin typeface="Segoe UI" panose="020b0502040204020203" pitchFamily="34" charset="0"/>
                        <a:ea typeface="Calibri"/>
                        <a:cs typeface="Segoe UI" panose="020b0502040204020203" pitchFamily="34" charset="0"/>
                      </a:endParaRPr>
                    </a:p>
                  </a:txBody>
                  <a:tcPr marL="45720" marR="45720" marT="0" marB="0" anchor="b">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tc>
                  <a:txBody>
                    <a:bodyPr/>
                    <a:lstStyle/>
                    <a:p>
                      <a:pPr marL="0" marR="0" algn="ctr">
                        <a:lnSpc>
                          <a:spcPct val="115000"/>
                        </a:lnSpc>
                        <a:spcBef>
                          <a:spcPct val="0"/>
                        </a:spcBef>
                        <a:spcAft>
                          <a:spcPct val="0"/>
                        </a:spcAft>
                      </a:pPr>
                      <a:r>
                        <a:rPr lang="en-US" sz="1300" b="1" dirty="1">
                          <a:solidFill>
                            <a:schemeClr val="bg1"/>
                          </a:solidFill>
                          <a:effectLst/>
                          <a:latin typeface="Segoe UI" panose="020b0502040204020203" pitchFamily="34" charset="0"/>
                          <a:cs typeface="Segoe UI" panose="020b0502040204020203" pitchFamily="34" charset="0"/>
                        </a:rPr>
                        <a:t>%</a:t>
                      </a:r>
                      <a:endParaRPr lang="en-US" sz="1300" b="1">
                        <a:solidFill>
                          <a:schemeClr val="bg1"/>
                        </a:solidFill>
                        <a:effectLst/>
                        <a:latin typeface="Segoe UI" panose="020b0502040204020203" pitchFamily="34" charset="0"/>
                        <a:ea typeface="Calibri"/>
                        <a:cs typeface="Segoe UI" panose="020b0502040204020203" pitchFamily="34" charset="0"/>
                      </a:endParaRPr>
                    </a:p>
                  </a:txBody>
                  <a:tcPr marL="45720" marR="45720" marT="0" marB="0" anchor="b">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tc>
                  <a:txBody>
                    <a:bodyPr/>
                    <a:lstStyle/>
                    <a:p>
                      <a:pPr marL="0" marR="0" algn="ctr">
                        <a:lnSpc>
                          <a:spcPct val="115000"/>
                        </a:lnSpc>
                        <a:spcBef>
                          <a:spcPct val="0"/>
                        </a:spcBef>
                        <a:spcAft>
                          <a:spcPct val="0"/>
                        </a:spcAft>
                      </a:pPr>
                      <a:r>
                        <a:rPr lang="en-US" sz="1300" b="1" dirty="1">
                          <a:solidFill>
                            <a:schemeClr val="bg1"/>
                          </a:solidFill>
                          <a:effectLst/>
                          <a:latin typeface="Segoe UI" panose="020b0502040204020203" pitchFamily="34" charset="0"/>
                          <a:cs typeface="Segoe UI" panose="020b0502040204020203" pitchFamily="34" charset="0"/>
                        </a:rPr>
                        <a:t>Total</a:t>
                      </a:r>
                      <a:endParaRPr lang="en-US" sz="1300" b="1">
                        <a:solidFill>
                          <a:schemeClr val="bg1"/>
                        </a:solidFill>
                        <a:effectLst/>
                        <a:latin typeface="Segoe UI" panose="020b0502040204020203" pitchFamily="34" charset="0"/>
                        <a:ea typeface="Calibri"/>
                        <a:cs typeface="Segoe UI" panose="020b0502040204020203" pitchFamily="34" charset="0"/>
                      </a:endParaRPr>
                    </a:p>
                  </a:txBody>
                  <a:tcPr marL="45720" marR="45720" marT="0" marB="0" anchor="b">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tc>
                  <a:txBody>
                    <a:bodyPr/>
                    <a:lstStyle/>
                    <a:p>
                      <a:pPr marL="0" marR="0" algn="ctr">
                        <a:lnSpc>
                          <a:spcPct val="115000"/>
                        </a:lnSpc>
                        <a:spcBef>
                          <a:spcPct val="0"/>
                        </a:spcBef>
                        <a:spcAft>
                          <a:spcPct val="0"/>
                        </a:spcAft>
                      </a:pPr>
                      <a:r>
                        <a:rPr lang="en-US" sz="1300" b="1" dirty="1">
                          <a:solidFill>
                            <a:schemeClr val="bg1"/>
                          </a:solidFill>
                          <a:effectLst/>
                          <a:latin typeface="Segoe UI" panose="020b0502040204020203" pitchFamily="34" charset="0"/>
                          <a:cs typeface="Segoe UI" panose="020b0502040204020203" pitchFamily="34" charset="0"/>
                        </a:rPr>
                        <a:t>%</a:t>
                      </a:r>
                      <a:endParaRPr lang="en-US" sz="1300" b="1">
                        <a:solidFill>
                          <a:schemeClr val="bg1"/>
                        </a:solidFill>
                        <a:effectLst/>
                        <a:latin typeface="Segoe UI" panose="020b0502040204020203" pitchFamily="34" charset="0"/>
                        <a:ea typeface="Calibri"/>
                        <a:cs typeface="Segoe UI" panose="020b0502040204020203" pitchFamily="34" charset="0"/>
                      </a:endParaRPr>
                    </a:p>
                  </a:txBody>
                  <a:tcPr marL="45720" marR="45720" marT="0" marB="0" anchor="b">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extLst>
                  <a:ext uri="{0D108BD9-81ED-4DB2-BD59-A6C34878D82A}">
                    <a16:rowId xmlns:a16="http://schemas.microsoft.com/office/drawing/2014/main" val="3292492110"/>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Hispanic/Latino</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28575"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20,937</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11.4%</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14,904</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10.4%</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3732535"/>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White</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123,436</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67.2%</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100,533</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70.3%</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14305621"/>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Black / African American</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1,323</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1,034</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1962219"/>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American Indian /Alaska Native</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255</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206</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22266924"/>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Asian</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25,811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14.1%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19,360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13.5%</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521367"/>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Native Hawaiian/ Pacific Islander</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180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138</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7338261"/>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Other</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1,120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816</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3214211"/>
                  </a:ext>
                </a:extLst>
              </a:tr>
              <a:tr h="438151">
                <a:tc>
                  <a:txBody>
                    <a:bodyPr/>
                    <a:lstStyle/>
                    <a:p>
                      <a:pPr marL="0" marR="0" algn="l">
                        <a:lnSpc>
                          <a:spcPct val="115000"/>
                        </a:lnSpc>
                        <a:spcBef>
                          <a:spcPct val="0"/>
                        </a:spcBef>
                        <a:spcAft>
                          <a:spcPct val="0"/>
                        </a:spcAft>
                      </a:pPr>
                      <a:r>
                        <a:rPr lang="en-US" sz="1300" b="0" dirty="1">
                          <a:solidFill>
                            <a:schemeClr val="tx1"/>
                          </a:solidFill>
                          <a:effectLst/>
                          <a:latin typeface="Segoe UI" panose="020b0502040204020203" pitchFamily="34" charset="0"/>
                          <a:cs typeface="Segoe UI" panose="020b0502040204020203" pitchFamily="34" charset="0"/>
                        </a:rPr>
                        <a:t>Two or More Races</a:t>
                      </a:r>
                      <a:endParaRPr lang="en-US" sz="13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10,537</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5.7%</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6,105</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300" b="0" i="0" u="none" strike="noStrike" dirty="1">
                          <a:solidFill>
                            <a:srgbClr val="000000"/>
                          </a:solidFill>
                          <a:effectLst/>
                          <a:latin typeface="Segoe UI" panose="020b0502040204020203" pitchFamily="34" charset="0"/>
                        </a:rPr>
                        <a:t>4.3%</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4655011"/>
                  </a:ext>
                </a:extLst>
              </a:tr>
              <a:tr h="438151">
                <a:tc>
                  <a:txBody>
                    <a:bodyPr/>
                    <a:lstStyle/>
                    <a:p>
                      <a:pPr marL="0" marR="0" algn="l">
                        <a:lnSpc>
                          <a:spcPct val="115000"/>
                        </a:lnSpc>
                        <a:spcBef>
                          <a:spcPct val="0"/>
                        </a:spcBef>
                        <a:spcAft>
                          <a:spcPct val="0"/>
                        </a:spcAft>
                      </a:pPr>
                      <a:r>
                        <a:rPr lang="en-US" sz="1300" b="1" dirty="1">
                          <a:solidFill>
                            <a:schemeClr val="bg1"/>
                          </a:solidFill>
                          <a:effectLst/>
                          <a:latin typeface="Segoe UI" panose="020b0502040204020203" pitchFamily="34" charset="0"/>
                          <a:cs typeface="Segoe UI" panose="020b0502040204020203" pitchFamily="34" charset="0"/>
                        </a:rPr>
                        <a:t>Total</a:t>
                      </a:r>
                      <a:endParaRPr lang="en-US" sz="1300" b="1">
                        <a:solidFill>
                          <a:schemeClr val="bg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183,599</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100%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143,096</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100%</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3319303953"/>
                  </a:ext>
                </a:extLst>
              </a:tr>
            </a:tbl>
          </a:graphicData>
        </a:graphic>
      </p:graphicFrame>
      <p:pic>
        <p:nvPicPr>
          <p:cNvPr id="9" name="Picture 8" descr="shadow3.png">
            <a:extLst>
              <a:ext uri="{FF2B5EF4-FFF2-40B4-BE49-F238E27FC236}">
                <a16:creationId xmlns:a16="http://schemas.microsoft.com/office/drawing/2014/main" id="{A20B9C22-7FA1-4B68-85BD-9E8DD6875443}"/>
              </a:ext>
            </a:extLst>
          </p:cNvPr>
          <p:cNvPicPr>
            <a:picLocks noChangeAspect="1"/>
          </p:cNvPicPr>
          <p:nvPr/>
        </p:nvPicPr>
        <p:blipFill>
          <a:blip r:embed="rId2"/>
          <a:srcRect/>
          <a:stretch>
            <a:fillRect/>
          </a:stretch>
        </p:blipFill>
        <p:spPr>
          <a:xfrm>
            <a:off x="427971" y="5803757"/>
            <a:ext cx="3760834" cy="146467"/>
          </a:xfrm>
          <a:prstGeom prst="rect"/>
        </p:spPr>
      </p:pic>
      <p:sp>
        <p:nvSpPr>
          <p:cNvPr id="13" name="Slide Number Placeholder 2">
            <a:extLst>
              <a:ext uri="{FF2B5EF4-FFF2-40B4-BE49-F238E27FC236}">
                <a16:creationId xmlns:a16="http://schemas.microsoft.com/office/drawing/2014/main" id="{7885C513-5661-4A39-AC1C-9F01B815607D}"/>
              </a:ext>
            </a:extLst>
          </p:cNvPr>
          <p:cNvSpPr>
            <a:spLocks noGrp="1"/>
          </p:cNvSpPr>
          <p:nvPr>
            <p:ph type="sldNum" sz="quarter" idx="12"/>
          </p:nvPr>
        </p:nvSpPr>
        <p:spPr>
          <a:xfrm>
            <a:off x="8426656" y="6420111"/>
            <a:ext cx="717344" cy="343762"/>
          </a:xfrm>
        </p:spPr>
        <p:txBody>
          <a:bodyPr/>
          <a:lstStyle/>
          <a:p>
            <a:pPr marL="0" marR="0" lvl="0" indent="0" algn="ctr" defTabSz="914400" fontAlgn="auto" rtl="0" eaLnBrk="1" latinLnBrk="0" hangingPunct="1">
              <a:lnSpc>
                <a:spcPct val="100000"/>
              </a:lnSpc>
              <a:spcBef>
                <a:spcPct val="0"/>
              </a:spcBef>
              <a:spcAft>
                <a:spcPct val="0"/>
              </a:spcAft>
              <a:buClrTx/>
              <a:buSzTx/>
              <a:buFontTx/>
              <a:buNone/>
              <a:defRPr/>
            </a:pPr>
            <a:fld id="{D343C15E-6DA5-42EF-86DB-A5464C0495F2}" type="slidenum">
              <a:rPr kumimoji="0" lang="en-US" sz="1800" b="0" i="0" u="none" strike="noStrike" kern="1200" cap="none" spc="0" normalizeH="0" baseline="0" noProof="0" smtClean="0">
                <a:ln>
                  <a:noFill/>
                </a:ln>
                <a:solidFill>
                  <a:srgbClr val="3D3C3D"/>
                </a:solidFill>
                <a:effectLst/>
                <a:uLnTx/>
                <a:uFillTx/>
                <a:latin typeface="Segoe UI" panose="020b0502040204020203" pitchFamily="34" charset="0"/>
                <a:ea typeface="+mn-ea"/>
                <a:cs typeface="Segoe UI" panose="020b0502040204020203" pitchFamily="34" charset="0"/>
              </a:rPr>
              <a:t>9</a:t>
            </a:fld>
            <a:endParaRPr kumimoji="0" lang="en-US" sz="1800" b="0" i="0" u="none" strike="noStrike" kern="1200" cap="none" spc="0" normalizeH="0" baseline="0" noProof="0">
              <a:ln>
                <a:noFill/>
              </a:ln>
              <a:solidFill>
                <a:srgbClr val="3D3C3D"/>
              </a:solidFill>
              <a:effectLst/>
              <a:uLnTx/>
              <a:uFillTx/>
              <a:latin typeface="Segoe UI" panose="020b0502040204020203" pitchFamily="34" charset="0"/>
              <a:ea typeface="+mn-ea"/>
              <a:cs typeface="Segoe UI" panose="020b0502040204020203" pitchFamily="34" charset="0"/>
            </a:endParaRPr>
          </a:p>
        </p:txBody>
      </p:sp>
      <p:pic>
        <p:nvPicPr>
          <p:cNvPr id="3" name="Picture 2" descr="Map&#10;&#10;Description automatically generated">
            <a:extLst>
              <a:ext uri="{FF2B5EF4-FFF2-40B4-BE49-F238E27FC236}">
                <a16:creationId xmlns:a16="http://schemas.microsoft.com/office/drawing/2014/main" id="{7BB833C1-6288-473D-95DF-F29BF7342A5C}"/>
              </a:ext>
            </a:extLst>
          </p:cNvPr>
          <p:cNvPicPr>
            <a:picLocks noChangeAspect="1"/>
          </p:cNvPicPr>
          <p:nvPr/>
        </p:nvPicPr>
        <p:blipFill>
          <a:blip r:embed="rId3"/>
          <a:srcRect/>
          <a:stretch>
            <a:fillRect/>
          </a:stretch>
        </p:blipFill>
        <p:spPr>
          <a:xfrm>
            <a:off x="427972" y="1393769"/>
            <a:ext cx="3760834" cy="4409989"/>
          </a:xfrm>
          <a:prstGeom prst="rect"/>
        </p:spPr>
      </p:pic>
      <p:pic>
        <p:nvPicPr>
          <p:cNvPr id="8" name="Picture 7" descr="Text&#10;&#10;Description automatically generated with medium confidence">
            <a:extLst>
              <a:ext uri="{FF2B5EF4-FFF2-40B4-BE49-F238E27FC236}">
                <a16:creationId xmlns:a16="http://schemas.microsoft.com/office/drawing/2014/main" id="{B61B111F-B7C4-4C98-AAA1-CDA47E7E7C48}"/>
              </a:ext>
            </a:extLst>
          </p:cNvPr>
          <p:cNvPicPr>
            <a:picLocks noChangeAspect="1"/>
          </p:cNvPicPr>
          <p:nvPr/>
        </p:nvPicPr>
        <p:blipFill>
          <a:blip r:embed="rId4"/>
          <a:srcRect/>
          <a:stretch>
            <a:fillRect/>
          </a:stretch>
        </p:blipFill>
        <p:spPr>
          <a:xfrm>
            <a:off x="189435" y="4929805"/>
            <a:ext cx="1311217" cy="1083035"/>
          </a:xfrm>
          <a:prstGeom prst="rect"/>
        </p:spPr>
      </p:pic>
    </p:spTree>
    <p:extLst>
      <p:ext uri="{BB962C8B-B14F-4D97-AF65-F5344CB8AC3E}">
        <p14:creationId xmlns:p14="http://schemas.microsoft.com/office/powerpoint/2010/main" val="335087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DISTRICT DEMOGRAPHICS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a:xfrm>
            <a:off x="609600" y="716421"/>
            <a:ext cx="6629400" cy="197979"/>
          </a:xfrm>
        </p:spPr>
        <p:txBody>
          <a:bodyPr/>
          <a:lstStyle/>
          <a:p>
            <a:r>
              <a:rPr lang="en-US" sz="1400" dirty="1">
                <a:latin typeface="Segoe UI" panose="020b0502040204020203" pitchFamily="34" charset="0"/>
                <a:cs typeface="Segoe UI" panose="020b0502040204020203" pitchFamily="34" charset="0"/>
              </a:rPr>
              <a:t>CITIZEN VOTING AGE POPULATION ESTIMATES – Hispanic/Latino</a:t>
            </a:r>
          </a:p>
        </p:txBody>
      </p:sp>
      <p:graphicFrame>
        <p:nvGraphicFramePr>
          <p:cNvPr id="7" name="Table 6">
            <a:extLst>
              <a:ext uri="{FF2B5EF4-FFF2-40B4-BE49-F238E27FC236}">
                <a16:creationId xmlns:a16="http://schemas.microsoft.com/office/drawing/2014/main" id="{21C279F1-B27C-41D4-B11E-AA2EB2B76E4E}"/>
              </a:ext>
            </a:extLst>
          </p:cNvPr>
          <p:cNvGraphicFramePr>
            <a:graphicFrameLocks noGrp="1"/>
          </p:cNvGraphicFramePr>
          <p:nvPr/>
        </p:nvGraphicFramePr>
        <p:xfrm>
          <a:off x="4986603" y="1214867"/>
          <a:ext cx="3895193" cy="4983640"/>
        </p:xfrm>
        <a:graphic>
          <a:graphicData uri="http://schemas.openxmlformats.org/drawingml/2006/table">
            <a:tbl>
              <a:tblPr firstRow="1" bandRow="1">
                <a:tableStyleId>{5C22544A-7EE6-4342-B048-85BDC9FD1C3A}</a:tableStyleId>
              </a:tblPr>
              <a:tblGrid>
                <a:gridCol w="1717716">
                  <a:extLst>
                    <a:ext uri="{9D8B030D-6E8A-4147-A177-3AD203B41FA5}">
                      <a16:colId xmlns:a16="http://schemas.microsoft.com/office/drawing/2014/main" val="2296293537"/>
                    </a:ext>
                  </a:extLst>
                </a:gridCol>
                <a:gridCol w="1176338">
                  <a:extLst>
                    <a:ext uri="{9D8B030D-6E8A-4147-A177-3AD203B41FA5}">
                      <a16:colId xmlns:a16="http://schemas.microsoft.com/office/drawing/2014/main" val="3431467866"/>
                    </a:ext>
                  </a:extLst>
                </a:gridCol>
                <a:gridCol w="1001139">
                  <a:extLst>
                    <a:ext uri="{9D8B030D-6E8A-4147-A177-3AD203B41FA5}">
                      <a16:colId xmlns:a16="http://schemas.microsoft.com/office/drawing/2014/main" val="2759737812"/>
                    </a:ext>
                  </a:extLst>
                </a:gridCol>
              </a:tblGrid>
              <a:tr h="372250">
                <a:tc rowSpan="2">
                  <a:txBody>
                    <a:bodyPr/>
                    <a:lstStyle/>
                    <a:p>
                      <a:pPr marL="0" marR="0" algn="l">
                        <a:lnSpc>
                          <a:spcPct val="115000"/>
                        </a:lnSpc>
                        <a:spcBef>
                          <a:spcPct val="0"/>
                        </a:spcBef>
                        <a:spcAft>
                          <a:spcPct val="0"/>
                        </a:spcAft>
                      </a:pPr>
                      <a:r>
                        <a:rPr lang="en-US" sz="1400" dirty="1">
                          <a:solidFill>
                            <a:schemeClr val="bg1"/>
                          </a:solidFill>
                          <a:effectLst/>
                          <a:latin typeface="Segoe UI" panose="020b0502040204020203" pitchFamily="34" charset="0"/>
                          <a:cs typeface="Segoe UI" panose="020b0502040204020203" pitchFamily="34" charset="0"/>
                        </a:rPr>
                        <a:t>Population</a:t>
                      </a:r>
                      <a:endParaRPr lang="en-US" sz="1400">
                        <a:solidFill>
                          <a:schemeClr val="bg1"/>
                        </a:solidFill>
                        <a:effectLst/>
                        <a:latin typeface="Segoe UI" panose="020b0502040204020203" pitchFamily="34" charset="0"/>
                        <a:ea typeface="Calibri"/>
                        <a:cs typeface="Segoe UI" panose="020b0502040204020203" pitchFamily="34" charset="0"/>
                      </a:endParaRPr>
                    </a:p>
                  </a:txBody>
                  <a:tcPr marR="45720" marT="0" marB="0" anchor="b">
                    <a:lnL w="28575"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12700" cmpd="sng">
                      <a:noFill/>
                    </a:lnT>
                    <a:lnB w="28575"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7C2529"/>
                    </a:solidFill>
                  </a:tcPr>
                </a:tc>
                <a:tc gridSpan="2">
                  <a:txBody>
                    <a:bodyPr/>
                    <a:lstStyle/>
                    <a:p>
                      <a:pPr marL="0" marR="0" algn="ctr">
                        <a:lnSpc>
                          <a:spcPct val="115000"/>
                        </a:lnSpc>
                        <a:spcBef>
                          <a:spcPct val="0"/>
                        </a:spcBef>
                        <a:spcAft>
                          <a:spcPct val="0"/>
                        </a:spcAft>
                      </a:pPr>
                      <a:r>
                        <a:rPr lang="en-US" sz="1400" dirty="1">
                          <a:solidFill>
                            <a:schemeClr val="bg1"/>
                          </a:solidFill>
                          <a:effectLst/>
                          <a:latin typeface="Segoe UI" panose="020b0502040204020203" pitchFamily="34" charset="0"/>
                          <a:cs typeface="Segoe UI" panose="020b0502040204020203" pitchFamily="34" charset="0"/>
                        </a:rPr>
                        <a:t>2015-2019 CVAP</a:t>
                      </a:r>
                    </a:p>
                  </a:txBody>
                  <a:tcPr marL="45720" marR="45720" marT="0" marB="0" anchor="b">
                    <a:lnL w="6350" cap="flat" cmpd="sng" algn="ctr">
                      <a:solidFill>
                        <a:srgbClr val="3C3D3C"/>
                      </a:solidFill>
                      <a:prstDash val="solid"/>
                      <a:round/>
                      <a:headEnd type="none" w="med" len="med"/>
                      <a:tailEnd type="none" w="med" len="med"/>
                    </a:lnL>
                    <a:lnR w="9525" cap="flat" cmpd="sng" algn="ctr">
                      <a:noFill/>
                      <a:prstDash val="solid"/>
                      <a:round/>
                      <a:headEnd type="none" w="med" len="med"/>
                      <a:tailEnd type="none" w="med" len="med"/>
                    </a:lnR>
                    <a:lnT w="12700" cmpd="sng">
                      <a:noFill/>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7C2529"/>
                    </a:solidFill>
                  </a:tcPr>
                </a:tc>
                <a:tc hMerge="1" rowSpan="1">
                  <a:txBody>
                    <a:bodyPr/>
                    <a:lstStyle/>
                    <a:p>
                      <a:pPr marL="0" marR="0" algn="ctr">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Age 18 </a:t>
                      </a:r>
                    </a:p>
                    <a:p>
                      <a:pPr marL="0" marR="0" algn="ctr">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and over</a:t>
                      </a:r>
                      <a:endParaRPr lang="en-US" sz="1300">
                        <a:solidFill>
                          <a:schemeClr val="bg1"/>
                        </a:solidFill>
                        <a:effectLst/>
                        <a:latin typeface="Segoe UI" panose="020b0502040204020203" pitchFamily="34" charset="0"/>
                        <a:ea typeface="Calibri"/>
                        <a:cs typeface="Segoe UI" panose="020b0502040204020203" pitchFamily="34" charset="0"/>
                      </a:endParaRPr>
                    </a:p>
                  </a:txBody>
                  <a:tcPr/>
                </a:tc>
                <a:extLst>
                  <a:ext uri="{0D108BD9-81ED-4DB2-BD59-A6C34878D82A}">
                    <a16:rowId xmlns:a16="http://schemas.microsoft.com/office/drawing/2014/main" val="2878553109"/>
                  </a:ext>
                </a:extLst>
              </a:tr>
              <a:tr h="446022">
                <a:tc gridSpan="1" vMerge="1">
                  <a:txBody>
                    <a:bodyPr/>
                    <a:lstStyle/>
                    <a:p>
                      <a:endParaRPr lang="en-US"/>
                    </a:p>
                  </a:txBody>
                  <a:tcPr/>
                </a:tc>
                <a:tc>
                  <a:txBody>
                    <a:bodyPr/>
                    <a:lstStyle/>
                    <a:p>
                      <a:pPr marL="0" marR="0" algn="ctr">
                        <a:lnSpc>
                          <a:spcPct val="115000"/>
                        </a:lnSpc>
                        <a:spcBef>
                          <a:spcPct val="0"/>
                        </a:spcBef>
                        <a:spcAft>
                          <a:spcPct val="0"/>
                        </a:spcAft>
                      </a:pPr>
                      <a:r>
                        <a:rPr lang="en-US" sz="1400" b="1" dirty="1">
                          <a:solidFill>
                            <a:schemeClr val="bg1"/>
                          </a:solidFill>
                          <a:effectLst/>
                          <a:latin typeface="Segoe UI" panose="020b0502040204020203" pitchFamily="34" charset="0"/>
                          <a:cs typeface="Segoe UI" panose="020b0502040204020203" pitchFamily="34" charset="0"/>
                        </a:rPr>
                        <a:t>Total</a:t>
                      </a:r>
                    </a:p>
                  </a:txBody>
                  <a:tcPr marL="45720" marR="45720" marT="0" marB="0" anchor="b">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tc>
                  <a:txBody>
                    <a:bodyPr/>
                    <a:lstStyle/>
                    <a:p>
                      <a:pPr marL="0" marR="0" algn="ctr">
                        <a:lnSpc>
                          <a:spcPct val="115000"/>
                        </a:lnSpc>
                        <a:spcBef>
                          <a:spcPct val="0"/>
                        </a:spcBef>
                        <a:spcAft>
                          <a:spcPct val="0"/>
                        </a:spcAft>
                      </a:pPr>
                      <a:r>
                        <a:rPr lang="en-US" sz="1400" b="1" dirty="1">
                          <a:solidFill>
                            <a:schemeClr val="bg1"/>
                          </a:solidFill>
                          <a:effectLst/>
                          <a:latin typeface="Segoe UI" panose="020b0502040204020203" pitchFamily="34" charset="0"/>
                          <a:cs typeface="Segoe UI" panose="020b0502040204020203" pitchFamily="34" charset="0"/>
                        </a:rPr>
                        <a:t>%</a:t>
                      </a:r>
                    </a:p>
                  </a:txBody>
                  <a:tcPr marL="45720" marR="45720" marT="0" marB="0" anchor="b">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extLst>
                  <a:ext uri="{0D108BD9-81ED-4DB2-BD59-A6C34878D82A}">
                    <a16:rowId xmlns:a16="http://schemas.microsoft.com/office/drawing/2014/main" val="3292492110"/>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Hispanic/Latino</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28575"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11,220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8.8%</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732535"/>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White</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99,029</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78.1%</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4305621"/>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Black / African American</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1,144</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0.9%</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31962219"/>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American Indian /</a:t>
                      </a:r>
                    </a:p>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Alaska Native</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331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0.3%</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66924"/>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Asian</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12,551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9.9%</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9521367"/>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Native Hawaiian/ Pacific Islander</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113</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338261"/>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Two or More Races</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2,442</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1.9%</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4655011"/>
                  </a:ext>
                </a:extLst>
              </a:tr>
              <a:tr h="520671">
                <a:tc>
                  <a:txBody>
                    <a:bodyPr/>
                    <a:lstStyle/>
                    <a:p>
                      <a:pPr marL="0" marR="0">
                        <a:lnSpc>
                          <a:spcPct val="115000"/>
                        </a:lnSpc>
                        <a:spcBef>
                          <a:spcPct val="0"/>
                        </a:spcBef>
                        <a:spcAft>
                          <a:spcPct val="0"/>
                        </a:spcAft>
                      </a:pPr>
                      <a:r>
                        <a:rPr lang="en-US" sz="1400" b="1" dirty="1">
                          <a:solidFill>
                            <a:schemeClr val="bg1"/>
                          </a:solidFill>
                          <a:effectLst/>
                          <a:latin typeface="Segoe UI" panose="020b0502040204020203" pitchFamily="34" charset="0"/>
                          <a:cs typeface="Segoe UI" panose="020b0502040204020203" pitchFamily="34" charset="0"/>
                        </a:rPr>
                        <a:t>Total</a:t>
                      </a:r>
                      <a:endParaRPr lang="en-US" sz="1400" b="1">
                        <a:solidFill>
                          <a:schemeClr val="bg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400" b="1" i="0" u="none" strike="noStrike" dirty="1">
                          <a:solidFill>
                            <a:srgbClr val="FFFFFF"/>
                          </a:solidFill>
                          <a:effectLst/>
                          <a:latin typeface="Segoe UI" panose="020b0502040204020203" pitchFamily="34" charset="0"/>
                        </a:rPr>
                        <a:t>126,830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400" b="1" i="0" u="none" strike="noStrike" dirty="1">
                          <a:solidFill>
                            <a:srgbClr val="FFFFFF"/>
                          </a:solidFill>
                          <a:effectLst/>
                          <a:latin typeface="Segoe UI" panose="020b0502040204020203" pitchFamily="34" charset="0"/>
                        </a:rPr>
                        <a:t>100%</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3319303953"/>
                  </a:ext>
                </a:extLst>
              </a:tr>
            </a:tbl>
          </a:graphicData>
        </a:graphic>
      </p:graphicFrame>
      <p:sp>
        <p:nvSpPr>
          <p:cNvPr id="13" name="Slide Number Placeholder 2">
            <a:extLst>
              <a:ext uri="{FF2B5EF4-FFF2-40B4-BE49-F238E27FC236}">
                <a16:creationId xmlns:a16="http://schemas.microsoft.com/office/drawing/2014/main" id="{2E2EBDDC-32B3-474A-A9AE-43849117B863}"/>
              </a:ext>
            </a:extLst>
          </p:cNvPr>
          <p:cNvSpPr>
            <a:spLocks noGrp="1"/>
          </p:cNvSpPr>
          <p:nvPr>
            <p:ph type="sldNum" sz="quarter" idx="12"/>
          </p:nvPr>
        </p:nvSpPr>
        <p:spPr>
          <a:xfrm>
            <a:off x="8426656" y="6420111"/>
            <a:ext cx="717344" cy="343762"/>
          </a:xfrm>
        </p:spPr>
        <p:txBody>
          <a:bodyPr/>
          <a:lstStyle/>
          <a:p>
            <a:pPr marL="0" marR="0" lvl="0" indent="0" algn="ctr" defTabSz="914400" fontAlgn="auto" rtl="0" eaLnBrk="1" latinLnBrk="0" hangingPunct="1">
              <a:lnSpc>
                <a:spcPct val="100000"/>
              </a:lnSpc>
              <a:spcBef>
                <a:spcPct val="0"/>
              </a:spcBef>
              <a:spcAft>
                <a:spcPct val="0"/>
              </a:spcAft>
              <a:buClrTx/>
              <a:buSzTx/>
              <a:buFontTx/>
              <a:buNone/>
              <a:defRPr/>
            </a:pPr>
            <a:fld id="{D343C15E-6DA5-42EF-86DB-A5464C0495F2}" type="slidenum">
              <a:rPr kumimoji="0" lang="en-US" sz="1800" b="0" i="0" u="none" strike="noStrike" kern="1200" cap="none" spc="0" normalizeH="0" baseline="0" noProof="0" smtClean="0">
                <a:ln>
                  <a:noFill/>
                </a:ln>
                <a:solidFill>
                  <a:srgbClr val="3D3C3D"/>
                </a:solidFill>
                <a:effectLst/>
                <a:uLnTx/>
                <a:uFillTx/>
                <a:latin typeface="Segoe UI" panose="020b0502040204020203" pitchFamily="34" charset="0"/>
                <a:ea typeface="+mn-ea"/>
                <a:cs typeface="Segoe UI" panose="020b0502040204020203" pitchFamily="34" charset="0"/>
              </a:rPr>
              <a:t>10</a:t>
            </a:fld>
            <a:endParaRPr kumimoji="0" lang="en-US" sz="1800" b="0" i="0" u="none" strike="noStrike" kern="1200" cap="none" spc="0" normalizeH="0" baseline="0" noProof="0">
              <a:ln>
                <a:noFill/>
              </a:ln>
              <a:solidFill>
                <a:srgbClr val="3D3C3D"/>
              </a:solidFill>
              <a:effectLst/>
              <a:uLnTx/>
              <a:uFillTx/>
              <a:latin typeface="Segoe UI" panose="020b0502040204020203" pitchFamily="34" charset="0"/>
              <a:ea typeface="+mn-ea"/>
              <a:cs typeface="Segoe UI" panose="020b0502040204020203" pitchFamily="34" charset="0"/>
            </a:endParaRPr>
          </a:p>
        </p:txBody>
      </p:sp>
      <p:pic>
        <p:nvPicPr>
          <p:cNvPr id="8" name="Picture 7" descr="shadow3.png">
            <a:extLst>
              <a:ext uri="{FF2B5EF4-FFF2-40B4-BE49-F238E27FC236}">
                <a16:creationId xmlns:a16="http://schemas.microsoft.com/office/drawing/2014/main" id="{C9F6D286-5B7A-491E-BB2C-8D24B5D4D44D}"/>
              </a:ext>
            </a:extLst>
          </p:cNvPr>
          <p:cNvPicPr>
            <a:picLocks noChangeAspect="1"/>
          </p:cNvPicPr>
          <p:nvPr/>
        </p:nvPicPr>
        <p:blipFill>
          <a:blip r:embed="rId2"/>
          <a:srcRect/>
          <a:stretch>
            <a:fillRect/>
          </a:stretch>
        </p:blipFill>
        <p:spPr>
          <a:xfrm>
            <a:off x="288826" y="6198507"/>
            <a:ext cx="3975670" cy="174294"/>
          </a:xfrm>
          <a:prstGeom prst="rect"/>
        </p:spPr>
      </p:pic>
      <p:pic>
        <p:nvPicPr>
          <p:cNvPr id="10" name="Picture 9">
            <a:extLst>
              <a:ext uri="{FF2B5EF4-FFF2-40B4-BE49-F238E27FC236}">
                <a16:creationId xmlns:a16="http://schemas.microsoft.com/office/drawing/2014/main" id="{37ADB7AB-5FE5-4239-9994-6F7B98183035}"/>
              </a:ext>
            </a:extLst>
          </p:cNvPr>
          <p:cNvPicPr>
            <a:picLocks noChangeAspect="1"/>
          </p:cNvPicPr>
          <p:nvPr/>
        </p:nvPicPr>
        <p:blipFill>
          <a:blip r:embed="rId3"/>
          <a:srcRect/>
          <a:stretch>
            <a:fillRect/>
          </a:stretch>
        </p:blipFill>
        <p:spPr>
          <a:xfrm>
            <a:off x="242443" y="1214867"/>
            <a:ext cx="4250043" cy="4983639"/>
          </a:xfrm>
          <a:prstGeom prst="rect"/>
        </p:spPr>
      </p:pic>
      <p:pic>
        <p:nvPicPr>
          <p:cNvPr id="3" name="Picture 2" descr="Chart, bar chart&#10;&#10;Description automatically generated with medium confidence">
            <a:extLst>
              <a:ext uri="{FF2B5EF4-FFF2-40B4-BE49-F238E27FC236}">
                <a16:creationId xmlns:a16="http://schemas.microsoft.com/office/drawing/2014/main" id="{80251A0C-C7AC-4E27-A229-E77A4B773F35}"/>
              </a:ext>
            </a:extLst>
          </p:cNvPr>
          <p:cNvPicPr>
            <a:picLocks noChangeAspect="1"/>
          </p:cNvPicPr>
          <p:nvPr/>
        </p:nvPicPr>
        <p:blipFill>
          <a:blip r:embed="rId4"/>
          <a:srcRect/>
          <a:stretch>
            <a:fillRect/>
          </a:stretch>
        </p:blipFill>
        <p:spPr>
          <a:xfrm>
            <a:off x="288826" y="4488937"/>
            <a:ext cx="985962" cy="1579300"/>
          </a:xfrm>
          <a:prstGeom prst="rect"/>
        </p:spPr>
      </p:pic>
    </p:spTree>
    <p:extLst>
      <p:ext uri="{BB962C8B-B14F-4D97-AF65-F5344CB8AC3E}">
        <p14:creationId xmlns:p14="http://schemas.microsoft.com/office/powerpoint/2010/main" val="2156261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DISTRICT DEMOGRAPHICS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sz="1400" dirty="1">
                <a:latin typeface="Segoe UI" panose="020b0502040204020203" pitchFamily="34" charset="0"/>
                <a:cs typeface="Segoe UI" panose="020b0502040204020203" pitchFamily="34" charset="0"/>
              </a:rPr>
              <a:t>CITIZEN VOTING AGE POPULATION ESTIMATES - ASIAN</a:t>
            </a:r>
          </a:p>
        </p:txBody>
      </p:sp>
      <p:graphicFrame>
        <p:nvGraphicFramePr>
          <p:cNvPr id="7" name="Table 6">
            <a:extLst>
              <a:ext uri="{FF2B5EF4-FFF2-40B4-BE49-F238E27FC236}">
                <a16:creationId xmlns:a16="http://schemas.microsoft.com/office/drawing/2014/main" id="{21C279F1-B27C-41D4-B11E-AA2EB2B76E4E}"/>
              </a:ext>
            </a:extLst>
          </p:cNvPr>
          <p:cNvGraphicFramePr>
            <a:graphicFrameLocks noGrp="1"/>
          </p:cNvGraphicFramePr>
          <p:nvPr/>
        </p:nvGraphicFramePr>
        <p:xfrm>
          <a:off x="4986603" y="1214867"/>
          <a:ext cx="3895193" cy="4983640"/>
        </p:xfrm>
        <a:graphic>
          <a:graphicData uri="http://schemas.openxmlformats.org/drawingml/2006/table">
            <a:tbl>
              <a:tblPr firstRow="1" bandRow="1">
                <a:tableStyleId>{5C22544A-7EE6-4342-B048-85BDC9FD1C3A}</a:tableStyleId>
              </a:tblPr>
              <a:tblGrid>
                <a:gridCol w="1717716">
                  <a:extLst>
                    <a:ext uri="{9D8B030D-6E8A-4147-A177-3AD203B41FA5}">
                      <a16:colId xmlns:a16="http://schemas.microsoft.com/office/drawing/2014/main" val="2296293537"/>
                    </a:ext>
                  </a:extLst>
                </a:gridCol>
                <a:gridCol w="1176338">
                  <a:extLst>
                    <a:ext uri="{9D8B030D-6E8A-4147-A177-3AD203B41FA5}">
                      <a16:colId xmlns:a16="http://schemas.microsoft.com/office/drawing/2014/main" val="3431467866"/>
                    </a:ext>
                  </a:extLst>
                </a:gridCol>
                <a:gridCol w="1001139">
                  <a:extLst>
                    <a:ext uri="{9D8B030D-6E8A-4147-A177-3AD203B41FA5}">
                      <a16:colId xmlns:a16="http://schemas.microsoft.com/office/drawing/2014/main" val="2759737812"/>
                    </a:ext>
                  </a:extLst>
                </a:gridCol>
              </a:tblGrid>
              <a:tr h="372250">
                <a:tc rowSpan="2">
                  <a:txBody>
                    <a:bodyPr/>
                    <a:lstStyle/>
                    <a:p>
                      <a:pPr marL="0" marR="0" algn="l">
                        <a:lnSpc>
                          <a:spcPct val="115000"/>
                        </a:lnSpc>
                        <a:spcBef>
                          <a:spcPct val="0"/>
                        </a:spcBef>
                        <a:spcAft>
                          <a:spcPct val="0"/>
                        </a:spcAft>
                      </a:pPr>
                      <a:r>
                        <a:rPr lang="en-US" sz="1400" dirty="1">
                          <a:solidFill>
                            <a:schemeClr val="bg1"/>
                          </a:solidFill>
                          <a:effectLst/>
                          <a:latin typeface="Segoe UI" panose="020b0502040204020203" pitchFamily="34" charset="0"/>
                          <a:cs typeface="Segoe UI" panose="020b0502040204020203" pitchFamily="34" charset="0"/>
                        </a:rPr>
                        <a:t>Population</a:t>
                      </a:r>
                      <a:endParaRPr lang="en-US" sz="1400">
                        <a:solidFill>
                          <a:schemeClr val="bg1"/>
                        </a:solidFill>
                        <a:effectLst/>
                        <a:latin typeface="Segoe UI" panose="020b0502040204020203" pitchFamily="34" charset="0"/>
                        <a:ea typeface="Calibri"/>
                        <a:cs typeface="Segoe UI" panose="020b0502040204020203" pitchFamily="34" charset="0"/>
                      </a:endParaRPr>
                    </a:p>
                  </a:txBody>
                  <a:tcPr marR="45720" marT="0" marB="0" anchor="b">
                    <a:lnL w="28575"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12700" cmpd="sng">
                      <a:noFill/>
                    </a:lnT>
                    <a:lnB w="28575"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7C2529"/>
                    </a:solidFill>
                  </a:tcPr>
                </a:tc>
                <a:tc gridSpan="2">
                  <a:txBody>
                    <a:bodyPr/>
                    <a:lstStyle/>
                    <a:p>
                      <a:pPr marL="0" marR="0" algn="ctr">
                        <a:lnSpc>
                          <a:spcPct val="115000"/>
                        </a:lnSpc>
                        <a:spcBef>
                          <a:spcPct val="0"/>
                        </a:spcBef>
                        <a:spcAft>
                          <a:spcPct val="0"/>
                        </a:spcAft>
                      </a:pPr>
                      <a:r>
                        <a:rPr lang="en-US" sz="1400" dirty="1">
                          <a:solidFill>
                            <a:schemeClr val="bg1"/>
                          </a:solidFill>
                          <a:effectLst/>
                          <a:latin typeface="Segoe UI" panose="020b0502040204020203" pitchFamily="34" charset="0"/>
                          <a:cs typeface="Segoe UI" panose="020b0502040204020203" pitchFamily="34" charset="0"/>
                        </a:rPr>
                        <a:t>2015-2019 CVAP</a:t>
                      </a:r>
                    </a:p>
                  </a:txBody>
                  <a:tcPr marL="45720" marR="45720" marT="0" marB="0" anchor="b">
                    <a:lnL w="6350" cap="flat" cmpd="sng" algn="ctr">
                      <a:solidFill>
                        <a:srgbClr val="3C3D3C"/>
                      </a:solidFill>
                      <a:prstDash val="solid"/>
                      <a:round/>
                      <a:headEnd type="none" w="med" len="med"/>
                      <a:tailEnd type="none" w="med" len="med"/>
                    </a:lnL>
                    <a:lnR w="9525" cap="flat" cmpd="sng" algn="ctr">
                      <a:noFill/>
                      <a:prstDash val="solid"/>
                      <a:round/>
                      <a:headEnd type="none" w="med" len="med"/>
                      <a:tailEnd type="none" w="med" len="med"/>
                    </a:lnR>
                    <a:lnT w="12700" cmpd="sng">
                      <a:noFill/>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7C2529"/>
                    </a:solidFill>
                  </a:tcPr>
                </a:tc>
                <a:tc hMerge="1" rowSpan="1">
                  <a:txBody>
                    <a:bodyPr/>
                    <a:lstStyle/>
                    <a:p>
                      <a:pPr marL="0" marR="0" algn="ctr">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Age 18 </a:t>
                      </a:r>
                    </a:p>
                    <a:p>
                      <a:pPr marL="0" marR="0" algn="ctr">
                        <a:lnSpc>
                          <a:spcPct val="115000"/>
                        </a:lnSpc>
                        <a:spcBef>
                          <a:spcPct val="0"/>
                        </a:spcBef>
                        <a:spcAft>
                          <a:spcPct val="0"/>
                        </a:spcAft>
                      </a:pPr>
                      <a:r>
                        <a:rPr lang="en-US" sz="1300" dirty="1">
                          <a:solidFill>
                            <a:schemeClr val="bg1"/>
                          </a:solidFill>
                          <a:effectLst/>
                          <a:latin typeface="Segoe UI" panose="020b0502040204020203" pitchFamily="34" charset="0"/>
                          <a:cs typeface="Segoe UI" panose="020b0502040204020203" pitchFamily="34" charset="0"/>
                        </a:rPr>
                        <a:t>and over</a:t>
                      </a:r>
                      <a:endParaRPr lang="en-US" sz="1300">
                        <a:solidFill>
                          <a:schemeClr val="bg1"/>
                        </a:solidFill>
                        <a:effectLst/>
                        <a:latin typeface="Segoe UI" panose="020b0502040204020203" pitchFamily="34" charset="0"/>
                        <a:ea typeface="Calibri"/>
                        <a:cs typeface="Segoe UI" panose="020b0502040204020203" pitchFamily="34" charset="0"/>
                      </a:endParaRPr>
                    </a:p>
                  </a:txBody>
                  <a:tcPr/>
                </a:tc>
                <a:extLst>
                  <a:ext uri="{0D108BD9-81ED-4DB2-BD59-A6C34878D82A}">
                    <a16:rowId xmlns:a16="http://schemas.microsoft.com/office/drawing/2014/main" val="2878553109"/>
                  </a:ext>
                </a:extLst>
              </a:tr>
              <a:tr h="446022">
                <a:tc gridSpan="1" vMerge="1">
                  <a:txBody>
                    <a:bodyPr/>
                    <a:lstStyle/>
                    <a:p>
                      <a:endParaRPr lang="en-US"/>
                    </a:p>
                  </a:txBody>
                  <a:tcPr/>
                </a:tc>
                <a:tc>
                  <a:txBody>
                    <a:bodyPr/>
                    <a:lstStyle/>
                    <a:p>
                      <a:pPr marL="0" marR="0" algn="ctr">
                        <a:lnSpc>
                          <a:spcPct val="115000"/>
                        </a:lnSpc>
                        <a:spcBef>
                          <a:spcPct val="0"/>
                        </a:spcBef>
                        <a:spcAft>
                          <a:spcPct val="0"/>
                        </a:spcAft>
                      </a:pPr>
                      <a:r>
                        <a:rPr lang="en-US" sz="1400" b="1" dirty="1">
                          <a:solidFill>
                            <a:schemeClr val="bg1"/>
                          </a:solidFill>
                          <a:effectLst/>
                          <a:latin typeface="Segoe UI" panose="020b0502040204020203" pitchFamily="34" charset="0"/>
                          <a:cs typeface="Segoe UI" panose="020b0502040204020203" pitchFamily="34" charset="0"/>
                        </a:rPr>
                        <a:t>Total</a:t>
                      </a:r>
                    </a:p>
                  </a:txBody>
                  <a:tcPr marL="45720" marR="45720" marT="0" marB="0" anchor="b">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tc>
                  <a:txBody>
                    <a:bodyPr/>
                    <a:lstStyle/>
                    <a:p>
                      <a:pPr marL="0" marR="0" algn="ctr">
                        <a:lnSpc>
                          <a:spcPct val="115000"/>
                        </a:lnSpc>
                        <a:spcBef>
                          <a:spcPct val="0"/>
                        </a:spcBef>
                        <a:spcAft>
                          <a:spcPct val="0"/>
                        </a:spcAft>
                      </a:pPr>
                      <a:r>
                        <a:rPr lang="en-US" sz="1400" b="1" dirty="1">
                          <a:solidFill>
                            <a:schemeClr val="bg1"/>
                          </a:solidFill>
                          <a:effectLst/>
                          <a:latin typeface="Segoe UI" panose="020b0502040204020203" pitchFamily="34" charset="0"/>
                          <a:cs typeface="Segoe UI" panose="020b0502040204020203" pitchFamily="34" charset="0"/>
                        </a:rPr>
                        <a:t>%</a:t>
                      </a:r>
                    </a:p>
                  </a:txBody>
                  <a:tcPr marL="45720" marR="45720" marT="0" marB="0" anchor="b">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215968"/>
                    </a:solidFill>
                  </a:tcPr>
                </a:tc>
                <a:extLst>
                  <a:ext uri="{0D108BD9-81ED-4DB2-BD59-A6C34878D82A}">
                    <a16:rowId xmlns:a16="http://schemas.microsoft.com/office/drawing/2014/main" val="3292492110"/>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Hispanic/Latino</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28575"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11,220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8.8%</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732535"/>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White</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99,029</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78.1%</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4305621"/>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Black / African American</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1,144</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0.9%</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31962219"/>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American Indian /</a:t>
                      </a:r>
                    </a:p>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Alaska Native</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331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0.3%</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66924"/>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Asian</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12,551</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9.9%</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9521367"/>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Native Hawaiian/ Pacific Islander</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113</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rtl="0"/>
                      <a:r>
                        <a:rPr lang="en-US" sz="14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338261"/>
                  </a:ext>
                </a:extLst>
              </a:tr>
              <a:tr h="520671">
                <a:tc>
                  <a:txBody>
                    <a:bodyPr/>
                    <a:lstStyle/>
                    <a:p>
                      <a:pPr marL="0" marR="0">
                        <a:lnSpc>
                          <a:spcPct val="115000"/>
                        </a:lnSpc>
                        <a:spcBef>
                          <a:spcPct val="0"/>
                        </a:spcBef>
                        <a:spcAft>
                          <a:spcPct val="0"/>
                        </a:spcAft>
                      </a:pPr>
                      <a:r>
                        <a:rPr lang="en-US" sz="1400" b="0" dirty="1">
                          <a:solidFill>
                            <a:schemeClr val="tx1"/>
                          </a:solidFill>
                          <a:effectLst/>
                          <a:latin typeface="Segoe UI" panose="020b0502040204020203" pitchFamily="34" charset="0"/>
                          <a:cs typeface="Segoe UI" panose="020b0502040204020203" pitchFamily="34" charset="0"/>
                        </a:rPr>
                        <a:t>Two or More Races</a:t>
                      </a:r>
                      <a:endParaRPr lang="en-US" sz="1400" b="0">
                        <a:solidFill>
                          <a:schemeClr val="tx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2,442</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rtl="0"/>
                      <a:r>
                        <a:rPr lang="en-US" sz="1400" b="0" i="0" u="none" strike="noStrike" dirty="1">
                          <a:solidFill>
                            <a:srgbClr val="000000"/>
                          </a:solidFill>
                          <a:effectLst/>
                          <a:latin typeface="Segoe UI" panose="020b0502040204020203" pitchFamily="34" charset="0"/>
                        </a:rPr>
                        <a:t>1.9%</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4655011"/>
                  </a:ext>
                </a:extLst>
              </a:tr>
              <a:tr h="520671">
                <a:tc>
                  <a:txBody>
                    <a:bodyPr/>
                    <a:lstStyle/>
                    <a:p>
                      <a:pPr marL="0" marR="0">
                        <a:lnSpc>
                          <a:spcPct val="115000"/>
                        </a:lnSpc>
                        <a:spcBef>
                          <a:spcPct val="0"/>
                        </a:spcBef>
                        <a:spcAft>
                          <a:spcPct val="0"/>
                        </a:spcAft>
                      </a:pPr>
                      <a:r>
                        <a:rPr lang="en-US" sz="1400" b="1" dirty="1">
                          <a:solidFill>
                            <a:schemeClr val="bg1"/>
                          </a:solidFill>
                          <a:effectLst/>
                          <a:latin typeface="Segoe UI" panose="020b0502040204020203" pitchFamily="34" charset="0"/>
                          <a:cs typeface="Segoe UI" panose="020b0502040204020203" pitchFamily="34" charset="0"/>
                        </a:rPr>
                        <a:t>Total</a:t>
                      </a:r>
                      <a:endParaRPr lang="en-US" sz="1400" b="1">
                        <a:solidFill>
                          <a:schemeClr val="bg1"/>
                        </a:solidFill>
                        <a:effectLst/>
                        <a:latin typeface="Segoe UI" panose="020b0502040204020203" pitchFamily="34" charset="0"/>
                        <a:ea typeface="Calibri"/>
                        <a:cs typeface="Segoe UI" panose="020b0502040204020203" pitchFamily="34" charset="0"/>
                      </a:endParaRPr>
                    </a:p>
                  </a:txBody>
                  <a:tcPr marR="45720" marT="0" marB="0" anchor="ctr">
                    <a:lnL w="6350" cap="flat" cmpd="sng" algn="ctr">
                      <a:no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400" b="1" i="0" u="none" strike="noStrike" dirty="1">
                          <a:solidFill>
                            <a:srgbClr val="FFFFFF"/>
                          </a:solidFill>
                          <a:effectLst/>
                          <a:latin typeface="Segoe UI" panose="020b0502040204020203" pitchFamily="34" charset="0"/>
                        </a:rPr>
                        <a:t>126,830</a:t>
                      </a:r>
                    </a:p>
                  </a:txBody>
                  <a:tcPr marL="0" marR="0" marT="0" marB="0" anchor="ctr">
                    <a:lnL w="6350" cap="flat" cmpd="sng" algn="ctr">
                      <a:solidFill>
                        <a:srgbClr val="3C3D3C"/>
                      </a:solidFill>
                      <a:prstDash val="solid"/>
                      <a:round/>
                      <a:headEnd type="none" w="med" len="med"/>
                      <a:tailEnd type="none" w="med" len="med"/>
                    </a:lnL>
                    <a:lnR w="6350" cap="flat" cmpd="sng" algn="ctr">
                      <a:solidFill>
                        <a:srgbClr val="3C3D3C"/>
                      </a:solid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p>
                      <a:pPr algn="ctr" fontAlgn="ctr" rtl="0"/>
                      <a:r>
                        <a:rPr lang="en-US" sz="1400" b="1" i="0" u="none" strike="noStrike" dirty="1">
                          <a:solidFill>
                            <a:srgbClr val="FFFFFF"/>
                          </a:solidFill>
                          <a:effectLst/>
                          <a:latin typeface="Segoe UI" panose="020b0502040204020203" pitchFamily="34" charset="0"/>
                        </a:rPr>
                        <a:t>100%</a:t>
                      </a:r>
                    </a:p>
                  </a:txBody>
                  <a:tcPr marL="0" marR="0" marT="0" marB="0" anchor="ctr">
                    <a:lnL w="6350" cap="flat" cmpd="sng" algn="ctr">
                      <a:solidFill>
                        <a:srgbClr val="3C3D3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C3D3C"/>
                      </a:solidFill>
                      <a:prstDash val="solid"/>
                      <a:round/>
                      <a:headEnd type="none" w="med" len="med"/>
                      <a:tailEnd type="none" w="med" len="med"/>
                    </a:lnT>
                    <a:lnB w="6350" cap="flat" cmpd="sng" algn="ctr">
                      <a:solidFill>
                        <a:srgbClr val="3C3D3C"/>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3319303953"/>
                  </a:ext>
                </a:extLst>
              </a:tr>
            </a:tbl>
          </a:graphicData>
        </a:graphic>
      </p:graphicFrame>
      <p:sp>
        <p:nvSpPr>
          <p:cNvPr id="13" name="Slide Number Placeholder 2">
            <a:extLst>
              <a:ext uri="{FF2B5EF4-FFF2-40B4-BE49-F238E27FC236}">
                <a16:creationId xmlns:a16="http://schemas.microsoft.com/office/drawing/2014/main" id="{2E2EBDDC-32B3-474A-A9AE-43849117B863}"/>
              </a:ext>
            </a:extLst>
          </p:cNvPr>
          <p:cNvSpPr>
            <a:spLocks noGrp="1"/>
          </p:cNvSpPr>
          <p:nvPr>
            <p:ph type="sldNum" sz="quarter" idx="12"/>
          </p:nvPr>
        </p:nvSpPr>
        <p:spPr>
          <a:xfrm>
            <a:off x="8426656" y="6420111"/>
            <a:ext cx="717344" cy="343762"/>
          </a:xfrm>
        </p:spPr>
        <p:txBody>
          <a:bodyPr/>
          <a:lstStyle/>
          <a:p>
            <a:fld id="{D343C15E-6DA5-42EF-86DB-A5464C0495F2}" type="slidenum">
              <a:rPr lang="en-US" smtClean="0">
                <a:latin typeface="Segoe UI" panose="020b0502040204020203" pitchFamily="34" charset="0"/>
                <a:cs typeface="Segoe UI" panose="020b0502040204020203" pitchFamily="34" charset="0"/>
              </a:rPr>
              <a:t>11</a:t>
            </a:fld>
            <a:endParaRPr lang="en-US">
              <a:latin typeface="Segoe UI" panose="020b0502040204020203" pitchFamily="34" charset="0"/>
              <a:cs typeface="Segoe UI" panose="020b0502040204020203" pitchFamily="34" charset="0"/>
            </a:endParaRPr>
          </a:p>
        </p:txBody>
      </p:sp>
      <p:pic>
        <p:nvPicPr>
          <p:cNvPr id="8" name="Picture 7" descr="shadow3.png">
            <a:extLst>
              <a:ext uri="{FF2B5EF4-FFF2-40B4-BE49-F238E27FC236}">
                <a16:creationId xmlns:a16="http://schemas.microsoft.com/office/drawing/2014/main" id="{C9F6D286-5B7A-491E-BB2C-8D24B5D4D44D}"/>
              </a:ext>
            </a:extLst>
          </p:cNvPr>
          <p:cNvPicPr>
            <a:picLocks noChangeAspect="1"/>
          </p:cNvPicPr>
          <p:nvPr/>
        </p:nvPicPr>
        <p:blipFill>
          <a:blip r:embed="rId2"/>
          <a:srcRect/>
          <a:stretch>
            <a:fillRect/>
          </a:stretch>
        </p:blipFill>
        <p:spPr>
          <a:xfrm>
            <a:off x="288826" y="6198507"/>
            <a:ext cx="3975670" cy="174294"/>
          </a:xfrm>
          <a:prstGeom prst="rect"/>
        </p:spPr>
      </p:pic>
      <p:pic>
        <p:nvPicPr>
          <p:cNvPr id="6" name="Picture 5" descr="Map&#10;&#10;Description automatically generated">
            <a:extLst>
              <a:ext uri="{FF2B5EF4-FFF2-40B4-BE49-F238E27FC236}">
                <a16:creationId xmlns:a16="http://schemas.microsoft.com/office/drawing/2014/main" id="{B0AE8210-EB03-422D-AA29-5A776F1C08A4}"/>
              </a:ext>
            </a:extLst>
          </p:cNvPr>
          <p:cNvPicPr>
            <a:picLocks noChangeAspect="1"/>
          </p:cNvPicPr>
          <p:nvPr/>
        </p:nvPicPr>
        <p:blipFill>
          <a:blip r:embed="rId3"/>
          <a:srcRect/>
          <a:stretch>
            <a:fillRect/>
          </a:stretch>
        </p:blipFill>
        <p:spPr>
          <a:xfrm>
            <a:off x="288826" y="1386591"/>
            <a:ext cx="4101065" cy="4811916"/>
          </a:xfrm>
          <a:prstGeom prst="rect"/>
        </p:spPr>
      </p:pic>
    </p:spTree>
    <p:extLst>
      <p:ext uri="{BB962C8B-B14F-4D97-AF65-F5344CB8AC3E}">
        <p14:creationId xmlns:p14="http://schemas.microsoft.com/office/powerpoint/2010/main" val="2802076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CURRENT TRUSTEE AREAS</a:t>
            </a:r>
          </a:p>
        </p:txBody>
      </p:sp>
      <p:sp>
        <p:nvSpPr>
          <p:cNvPr id="9" name="Slide Number Placeholder 2">
            <a:extLst>
              <a:ext uri="{FF2B5EF4-FFF2-40B4-BE49-F238E27FC236}">
                <a16:creationId xmlns:a16="http://schemas.microsoft.com/office/drawing/2014/main" id="{64D5723D-7DF4-414F-A1C7-0D9E781B33BD}"/>
              </a:ext>
            </a:extLst>
          </p:cNvPr>
          <p:cNvSpPr>
            <a:spLocks noGrp="1"/>
          </p:cNvSpPr>
          <p:nvPr>
            <p:ph type="sldNum" sz="quarter" idx="12"/>
          </p:nvPr>
        </p:nvSpPr>
        <p:spPr>
          <a:xfrm>
            <a:off x="8426656" y="6420111"/>
            <a:ext cx="717344" cy="343762"/>
          </a:xfrm>
        </p:spPr>
        <p:txBody>
          <a:bodyPr/>
          <a:lstStyle/>
          <a:p>
            <a:pPr marL="0" marR="0" lvl="0" indent="0" algn="ctr" defTabSz="914400" fontAlgn="auto" rtl="0" eaLnBrk="1" latinLnBrk="0" hangingPunct="1">
              <a:lnSpc>
                <a:spcPct val="100000"/>
              </a:lnSpc>
              <a:spcBef>
                <a:spcPct val="0"/>
              </a:spcBef>
              <a:spcAft>
                <a:spcPct val="0"/>
              </a:spcAft>
              <a:buClrTx/>
              <a:buSzTx/>
              <a:buFontTx/>
              <a:buNone/>
              <a:defRPr/>
            </a:pPr>
            <a:fld id="{D343C15E-6DA5-42EF-86DB-A5464C0495F2}" type="slidenum">
              <a:rPr kumimoji="0" lang="en-US" sz="1800" b="0" i="0" u="none" strike="noStrike" kern="1200" cap="none" spc="0" normalizeH="0" baseline="0" noProof="0" smtClean="0">
                <a:ln>
                  <a:noFill/>
                </a:ln>
                <a:solidFill>
                  <a:srgbClr val="3D3C3D"/>
                </a:solidFill>
                <a:effectLst/>
                <a:uLnTx/>
                <a:uFillTx/>
                <a:latin typeface="Segoe UI" panose="020b0502040204020203" pitchFamily="34" charset="0"/>
                <a:ea typeface="+mn-ea"/>
                <a:cs typeface="Segoe UI" panose="020b0502040204020203" pitchFamily="34" charset="0"/>
              </a:rPr>
              <a:t>12</a:t>
            </a:fld>
            <a:endParaRPr kumimoji="0" lang="en-US" sz="1800" b="0" i="0" u="none" strike="noStrike" kern="1200" cap="none" spc="0" normalizeH="0" baseline="0" noProof="0">
              <a:ln>
                <a:noFill/>
              </a:ln>
              <a:solidFill>
                <a:srgbClr val="3D3C3D"/>
              </a:solidFill>
              <a:effectLst/>
              <a:uLnTx/>
              <a:uFillTx/>
              <a:latin typeface="Segoe UI" panose="020b0502040204020203" pitchFamily="34" charset="0"/>
              <a:ea typeface="+mn-ea"/>
              <a:cs typeface="Segoe UI" panose="020b0502040204020203" pitchFamily="34" charset="0"/>
            </a:endParaRPr>
          </a:p>
        </p:txBody>
      </p:sp>
      <p:pic>
        <p:nvPicPr>
          <p:cNvPr id="10" name="Picture 9" descr="shadow3.png">
            <a:extLst>
              <a:ext uri="{FF2B5EF4-FFF2-40B4-BE49-F238E27FC236}">
                <a16:creationId xmlns:a16="http://schemas.microsoft.com/office/drawing/2014/main" id="{F28BCE4A-F28B-4706-BE9D-2D52953C5FEC}"/>
              </a:ext>
            </a:extLst>
          </p:cNvPr>
          <p:cNvPicPr>
            <a:picLocks noChangeAspect="1"/>
          </p:cNvPicPr>
          <p:nvPr/>
        </p:nvPicPr>
        <p:blipFill>
          <a:blip r:embed="rId2"/>
          <a:srcRect/>
          <a:stretch>
            <a:fillRect/>
          </a:stretch>
        </p:blipFill>
        <p:spPr>
          <a:xfrm>
            <a:off x="2333772" y="6122505"/>
            <a:ext cx="4476457" cy="231912"/>
          </a:xfrm>
          <a:prstGeom prst="rect"/>
        </p:spPr>
      </p:pic>
      <p:pic>
        <p:nvPicPr>
          <p:cNvPr id="3" name="Picture 2" descr="Map&#10;&#10;Description automatically generated">
            <a:extLst>
              <a:ext uri="{FF2B5EF4-FFF2-40B4-BE49-F238E27FC236}">
                <a16:creationId xmlns:a16="http://schemas.microsoft.com/office/drawing/2014/main" id="{03EED26E-9CCE-40D4-82DA-3BCE0B128581}"/>
              </a:ext>
            </a:extLst>
          </p:cNvPr>
          <p:cNvPicPr>
            <a:picLocks noChangeAspect="1"/>
          </p:cNvPicPr>
          <p:nvPr/>
        </p:nvPicPr>
        <p:blipFill>
          <a:blip r:embed="rId3"/>
          <a:srcRect/>
          <a:stretch>
            <a:fillRect/>
          </a:stretch>
        </p:blipFill>
        <p:spPr>
          <a:xfrm>
            <a:off x="762000" y="762000"/>
            <a:ext cx="7772400" cy="5360505"/>
          </a:xfrm>
          <a:prstGeom prst="rect"/>
        </p:spPr>
      </p:pic>
      <p:pic>
        <p:nvPicPr>
          <p:cNvPr id="6" name="Picture 5" descr="Text&#10;&#10;Description automatically generated">
            <a:extLst>
              <a:ext uri="{FF2B5EF4-FFF2-40B4-BE49-F238E27FC236}">
                <a16:creationId xmlns:a16="http://schemas.microsoft.com/office/drawing/2014/main" id="{28A4753C-E8AA-4091-8BC1-9762122BDD9F}"/>
              </a:ext>
            </a:extLst>
          </p:cNvPr>
          <p:cNvPicPr>
            <a:picLocks noChangeAspect="1"/>
          </p:cNvPicPr>
          <p:nvPr/>
        </p:nvPicPr>
        <p:blipFill>
          <a:blip r:embed="rId4"/>
          <a:srcRect/>
          <a:stretch>
            <a:fillRect/>
          </a:stretch>
        </p:blipFill>
        <p:spPr>
          <a:xfrm>
            <a:off x="1807795" y="5091101"/>
            <a:ext cx="1856509" cy="893528"/>
          </a:xfrm>
          <a:prstGeom prst="rect"/>
        </p:spPr>
      </p:pic>
    </p:spTree>
    <p:extLst>
      <p:ext uri="{BB962C8B-B14F-4D97-AF65-F5344CB8AC3E}">
        <p14:creationId xmlns:p14="http://schemas.microsoft.com/office/powerpoint/2010/main" val="1543352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a:xfrm>
            <a:off x="609600" y="411163"/>
            <a:ext cx="8458196" cy="287203"/>
          </a:xfrm>
        </p:spPr>
        <p:txBody>
          <a:bodyPr/>
          <a:lstStyle/>
          <a:p>
            <a:r>
              <a:rPr lang="en-US" cap="all" dirty="1">
                <a:latin typeface="Segoe UI" panose="020b0502040204020203" pitchFamily="34" charset="0"/>
                <a:cs typeface="Segoe UI" panose="020b0502040204020203" pitchFamily="34" charset="0"/>
              </a:rPr>
              <a:t>Current Trustee Areas</a:t>
            </a:r>
          </a:p>
        </p:txBody>
      </p:sp>
      <p:sp>
        <p:nvSpPr>
          <p:cNvPr id="9" name="Slide Number Placeholder 2">
            <a:extLst>
              <a:ext uri="{FF2B5EF4-FFF2-40B4-BE49-F238E27FC236}">
                <a16:creationId xmlns:a16="http://schemas.microsoft.com/office/drawing/2014/main" id="{64D5723D-7DF4-414F-A1C7-0D9E781B33BD}"/>
              </a:ext>
            </a:extLst>
          </p:cNvPr>
          <p:cNvSpPr>
            <a:spLocks noGrp="1"/>
          </p:cNvSpPr>
          <p:nvPr>
            <p:ph type="sldNum" sz="quarter" idx="12"/>
          </p:nvPr>
        </p:nvSpPr>
        <p:spPr>
          <a:xfrm>
            <a:off x="8426656" y="6420111"/>
            <a:ext cx="717344" cy="343762"/>
          </a:xfrm>
        </p:spPr>
        <p:txBody>
          <a:bodyPr/>
          <a:lstStyle/>
          <a:p>
            <a:pPr marL="0" marR="0" lvl="0" indent="0" algn="ctr" defTabSz="914400" fontAlgn="auto" rtl="0" eaLnBrk="1" latinLnBrk="0" hangingPunct="1">
              <a:lnSpc>
                <a:spcPct val="100000"/>
              </a:lnSpc>
              <a:spcBef>
                <a:spcPct val="0"/>
              </a:spcBef>
              <a:spcAft>
                <a:spcPct val="0"/>
              </a:spcAft>
              <a:buClrTx/>
              <a:buSzTx/>
              <a:buFontTx/>
              <a:buNone/>
              <a:defRPr/>
            </a:pPr>
            <a:fld id="{D343C15E-6DA5-42EF-86DB-A5464C0495F2}" type="slidenum">
              <a:rPr kumimoji="0" lang="en-US" sz="1800" b="0" i="0" u="none" strike="noStrike" kern="1200" cap="none" spc="0" normalizeH="0" baseline="0" noProof="0" smtClean="0">
                <a:ln>
                  <a:noFill/>
                </a:ln>
                <a:solidFill>
                  <a:srgbClr val="3D3C3D"/>
                </a:solidFill>
                <a:effectLst/>
                <a:uLnTx/>
                <a:uFillTx/>
                <a:latin typeface="Segoe UI" panose="020b0502040204020203" pitchFamily="34" charset="0"/>
                <a:ea typeface="+mn-ea"/>
                <a:cs typeface="Segoe UI" panose="020b0502040204020203" pitchFamily="34" charset="0"/>
              </a:rPr>
              <a:t>13</a:t>
            </a:fld>
            <a:endParaRPr kumimoji="0" lang="en-US" sz="1800" b="0" i="0" u="none" strike="noStrike" kern="1200" cap="none" spc="0" normalizeH="0" baseline="0" noProof="0">
              <a:ln>
                <a:noFill/>
              </a:ln>
              <a:solidFill>
                <a:srgbClr val="3D3C3D"/>
              </a:solidFill>
              <a:effectLst/>
              <a:uLnTx/>
              <a:uFillTx/>
              <a:latin typeface="Segoe UI" panose="020b0502040204020203" pitchFamily="34" charset="0"/>
              <a:ea typeface="+mn-ea"/>
              <a:cs typeface="Segoe UI" panose="020b0502040204020203" pitchFamily="34" charset="0"/>
            </a:endParaRPr>
          </a:p>
        </p:txBody>
      </p:sp>
      <p:graphicFrame>
        <p:nvGraphicFramePr>
          <p:cNvPr id="6" name="Table 5">
            <a:extLst>
              <a:ext uri="{FF2B5EF4-FFF2-40B4-BE49-F238E27FC236}">
                <a16:creationId xmlns:a16="http://schemas.microsoft.com/office/drawing/2014/main" id="{1A9BDAFD-5F9D-456C-85DB-853FBFF15D77}"/>
              </a:ext>
            </a:extLst>
          </p:cNvPr>
          <p:cNvGraphicFramePr>
            <a:graphicFrameLocks noGrp="1"/>
          </p:cNvGraphicFramePr>
          <p:nvPr/>
        </p:nvGraphicFramePr>
        <p:xfrm>
          <a:off x="342904" y="1266246"/>
          <a:ext cx="8458192" cy="5126085"/>
        </p:xfrm>
        <a:graphic>
          <a:graphicData uri="http://schemas.openxmlformats.org/drawingml/2006/table">
            <a:tbl>
              <a:tblPr/>
              <a:tblGrid>
                <a:gridCol w="1462222">
                  <a:extLst>
                    <a:ext uri="{9D8B030D-6E8A-4147-A177-3AD203B41FA5}">
                      <a16:colId xmlns:a16="http://schemas.microsoft.com/office/drawing/2014/main" val="911807282"/>
                    </a:ext>
                  </a:extLst>
                </a:gridCol>
                <a:gridCol w="699597">
                  <a:extLst>
                    <a:ext uri="{9D8B030D-6E8A-4147-A177-3AD203B41FA5}">
                      <a16:colId xmlns:a16="http://schemas.microsoft.com/office/drawing/2014/main" val="1926647515"/>
                    </a:ext>
                  </a:extLst>
                </a:gridCol>
                <a:gridCol w="699597">
                  <a:extLst>
                    <a:ext uri="{9D8B030D-6E8A-4147-A177-3AD203B41FA5}">
                      <a16:colId xmlns:a16="http://schemas.microsoft.com/office/drawing/2014/main" val="2570978166"/>
                    </a:ext>
                  </a:extLst>
                </a:gridCol>
                <a:gridCol w="699597">
                  <a:extLst>
                    <a:ext uri="{9D8B030D-6E8A-4147-A177-3AD203B41FA5}">
                      <a16:colId xmlns:a16="http://schemas.microsoft.com/office/drawing/2014/main" val="3712857844"/>
                    </a:ext>
                  </a:extLst>
                </a:gridCol>
                <a:gridCol w="699597">
                  <a:extLst>
                    <a:ext uri="{9D8B030D-6E8A-4147-A177-3AD203B41FA5}">
                      <a16:colId xmlns:a16="http://schemas.microsoft.com/office/drawing/2014/main" val="159607555"/>
                    </a:ext>
                  </a:extLst>
                </a:gridCol>
                <a:gridCol w="699597">
                  <a:extLst>
                    <a:ext uri="{9D8B030D-6E8A-4147-A177-3AD203B41FA5}">
                      <a16:colId xmlns:a16="http://schemas.microsoft.com/office/drawing/2014/main" val="4182193929"/>
                    </a:ext>
                  </a:extLst>
                </a:gridCol>
                <a:gridCol w="699597">
                  <a:extLst>
                    <a:ext uri="{9D8B030D-6E8A-4147-A177-3AD203B41FA5}">
                      <a16:colId xmlns:a16="http://schemas.microsoft.com/office/drawing/2014/main" val="1885716802"/>
                    </a:ext>
                  </a:extLst>
                </a:gridCol>
                <a:gridCol w="699597">
                  <a:extLst>
                    <a:ext uri="{9D8B030D-6E8A-4147-A177-3AD203B41FA5}">
                      <a16:colId xmlns:a16="http://schemas.microsoft.com/office/drawing/2014/main" val="4225536045"/>
                    </a:ext>
                  </a:extLst>
                </a:gridCol>
                <a:gridCol w="699597">
                  <a:extLst>
                    <a:ext uri="{9D8B030D-6E8A-4147-A177-3AD203B41FA5}">
                      <a16:colId xmlns:a16="http://schemas.microsoft.com/office/drawing/2014/main" val="578890645"/>
                    </a:ext>
                  </a:extLst>
                </a:gridCol>
                <a:gridCol w="699597">
                  <a:extLst>
                    <a:ext uri="{9D8B030D-6E8A-4147-A177-3AD203B41FA5}">
                      <a16:colId xmlns:a16="http://schemas.microsoft.com/office/drawing/2014/main" val="209364761"/>
                    </a:ext>
                  </a:extLst>
                </a:gridCol>
                <a:gridCol w="699597">
                  <a:extLst>
                    <a:ext uri="{9D8B030D-6E8A-4147-A177-3AD203B41FA5}">
                      <a16:colId xmlns:a16="http://schemas.microsoft.com/office/drawing/2014/main" val="2365362177"/>
                    </a:ext>
                  </a:extLst>
                </a:gridCol>
              </a:tblGrid>
              <a:tr h="347472">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TRUSTEE AREA </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7A241D"/>
                    </a:solidFill>
                  </a:tcPr>
                </a:tc>
                <a:tc gridSpan="2">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Trustee Area 1</a:t>
                      </a:r>
                    </a:p>
                  </a:txBody>
                  <a:tcPr marL="103777" marR="103777" marT="51888" marB="51888"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Trustee Area 2</a:t>
                      </a:r>
                    </a:p>
                  </a:txBody>
                  <a:tcPr marL="103777" marR="103777" marT="51888" marB="51888"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Trustee Area 3</a:t>
                      </a:r>
                    </a:p>
                  </a:txBody>
                  <a:tcPr marL="103777" marR="103777" marT="51888" marB="51888"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Trustee Area 4</a:t>
                      </a:r>
                    </a:p>
                  </a:txBody>
                  <a:tcPr marL="103777" marR="103777" marT="51888" marB="51888"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Trustee Area 5</a:t>
                      </a:r>
                    </a:p>
                  </a:txBody>
                  <a:tcPr marL="103777" marR="103777" marT="51888" marB="51888" anchor="ctr">
                    <a:lnL w="6350" cap="flat" cmpd="sng" algn="ctr">
                      <a:solidFill>
                        <a:srgbClr val="797979"/>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7A241D"/>
                    </a:solidFill>
                  </a:tcPr>
                </a:tc>
                <a:tc hMerge="1" rowSpan="1">
                  <a:txBody>
                    <a:bodyPr/>
                    <a:lstStyle/>
                    <a:p>
                      <a:endParaRPr lang="en-US"/>
                    </a:p>
                  </a:txBody>
                  <a:tcPr/>
                </a:tc>
                <a:extLst>
                  <a:ext uri="{0D108BD9-81ED-4DB2-BD59-A6C34878D82A}">
                    <a16:rowId xmlns:a16="http://schemas.microsoft.com/office/drawing/2014/main" val="484147286"/>
                  </a:ext>
                </a:extLst>
              </a:tr>
              <a:tr h="347472">
                <a:tc>
                  <a:txBody>
                    <a:bodyPr/>
                    <a:lstStyle/>
                    <a:p>
                      <a:pPr algn="l"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TP* vs. CVAP**</a:t>
                      </a:r>
                    </a:p>
                  </a:txBody>
                  <a:tcPr marL="10269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CVAP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CVAP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CVAP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CVAP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TP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tc>
                  <a:txBody>
                    <a:bodyPr/>
                    <a:lstStyle/>
                    <a:p>
                      <a:pPr algn="ctr" fontAlgn="ctr" rtl="0"/>
                      <a:r>
                        <a:rPr lang="en-US" sz="1200" b="1" i="0" u="none" strike="noStrike" dirty="1">
                          <a:solidFill>
                            <a:srgbClr val="FFFFFF"/>
                          </a:solidFill>
                          <a:effectLst/>
                          <a:latin typeface="Segoe UI" panose="020b0502040204020203" pitchFamily="34" charset="0"/>
                          <a:cs typeface="Segoe UI" panose="020b0502040204020203" pitchFamily="34" charset="0"/>
                        </a:rPr>
                        <a:t>CVAP</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215968"/>
                    </a:solidFill>
                  </a:tcPr>
                </a:tc>
                <a:extLst>
                  <a:ext uri="{0D108BD9-81ED-4DB2-BD59-A6C34878D82A}">
                    <a16:rowId xmlns:a16="http://schemas.microsoft.com/office/drawing/2014/main" val="2533376385"/>
                  </a:ext>
                </a:extLst>
              </a:tr>
              <a:tr h="347472">
                <a:tc>
                  <a:txBody>
                    <a:bodyPr/>
                    <a:lstStyle/>
                    <a:p>
                      <a:pPr marL="91440" algn="l" fontAlgn="ctr" rtl="0">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Population</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0" i="0" u="none" strike="noStrike" dirty="1">
                          <a:solidFill>
                            <a:srgbClr val="000000"/>
                          </a:solidFill>
                          <a:effectLst/>
                          <a:latin typeface="Segoe UI" panose="020b0502040204020203" pitchFamily="34" charset="0"/>
                        </a:rPr>
                        <a:t>34,549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1" i="0" u="none" strike="noStrike" dirty="1">
                          <a:solidFill>
                            <a:srgbClr val="FFFFFF"/>
                          </a:solidFill>
                          <a:effectLst/>
                          <a:latin typeface="Segoe UI" panose="020b0502040204020203" pitchFamily="34" charset="0"/>
                        </a:rPr>
                        <a:t>26,779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35,773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1" i="0" u="none" strike="noStrike" dirty="1">
                          <a:solidFill>
                            <a:srgbClr val="FFFFFF"/>
                          </a:solidFill>
                          <a:effectLst/>
                          <a:latin typeface="Segoe UI" panose="020b0502040204020203" pitchFamily="34" charset="0"/>
                        </a:rPr>
                        <a:t>25,739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34,320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1" i="0" u="none" strike="noStrike" dirty="1">
                          <a:solidFill>
                            <a:srgbClr val="FFFFFF"/>
                          </a:solidFill>
                          <a:effectLst/>
                          <a:latin typeface="Segoe UI" panose="020b0502040204020203" pitchFamily="34" charset="0"/>
                        </a:rPr>
                        <a:t>26,421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34,380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1" i="0" u="none" strike="noStrike" dirty="1">
                          <a:solidFill>
                            <a:srgbClr val="FFFFFF"/>
                          </a:solidFill>
                          <a:effectLst/>
                          <a:latin typeface="Segoe UI" panose="020b0502040204020203" pitchFamily="34" charset="0"/>
                        </a:rPr>
                        <a:t>22,869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44,577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solidFill>
                  </a:tcPr>
                </a:tc>
                <a:tc>
                  <a:txBody>
                    <a:bodyPr/>
                    <a:lstStyle/>
                    <a:p>
                      <a:pPr algn="ctr" fontAlgn="ctr" rtl="0"/>
                      <a:r>
                        <a:rPr lang="en-US" sz="1200" b="1" i="0" u="none" strike="noStrike" dirty="1">
                          <a:solidFill>
                            <a:srgbClr val="FFFFFF"/>
                          </a:solidFill>
                          <a:effectLst/>
                          <a:latin typeface="Segoe UI" panose="020b0502040204020203" pitchFamily="34" charset="0"/>
                        </a:rPr>
                        <a:t>25,022</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1348799653"/>
                  </a:ext>
                </a:extLst>
              </a:tr>
              <a:tr h="347472">
                <a:tc>
                  <a:txBody>
                    <a:bodyPr/>
                    <a:lstStyle/>
                    <a:p>
                      <a:pPr marL="91440" algn="l" fontAlgn="ctr">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Population Variance</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rtl="0"/>
                      <a:r>
                        <a:rPr lang="en-US" sz="1200" b="0" i="0" u="none" strike="noStrike" dirty="1">
                          <a:solidFill>
                            <a:srgbClr val="000000"/>
                          </a:solidFill>
                          <a:effectLst/>
                          <a:latin typeface="Segoe UI" panose="020b0502040204020203" pitchFamily="34" charset="0"/>
                        </a:rPr>
                        <a:t>-5.9%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-2.6%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-6.5%</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-6.4%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21.4%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1645976613"/>
                  </a:ext>
                </a:extLst>
              </a:tr>
              <a:tr h="347472">
                <a:tc>
                  <a:txBody>
                    <a:bodyPr/>
                    <a:lstStyle/>
                    <a:p>
                      <a:pPr marL="91440" algn="l" fontAlgn="ctr" rtl="0">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Hispanic/Latino</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0" i="0" u="none" strike="noStrike" dirty="1">
                          <a:solidFill>
                            <a:srgbClr val="000000"/>
                          </a:solidFill>
                          <a:effectLst/>
                          <a:latin typeface="Segoe UI" panose="020b0502040204020203" pitchFamily="34" charset="0"/>
                        </a:rPr>
                        <a:t>15.8%</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10.9%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10.7%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8.3%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13.9%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9.7%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8.2%</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6.9%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9.1%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solidFill>
                  </a:tcPr>
                </a:tc>
                <a:tc>
                  <a:txBody>
                    <a:bodyPr/>
                    <a:lstStyle/>
                    <a:p>
                      <a:pPr algn="ctr" fontAlgn="ctr"/>
                      <a:r>
                        <a:rPr lang="en-US" sz="1200" b="1" i="0" u="none" strike="noStrike" dirty="1">
                          <a:solidFill>
                            <a:srgbClr val="FFFFFF"/>
                          </a:solidFill>
                          <a:effectLst/>
                          <a:latin typeface="Segoe UI" panose="020b0502040204020203" pitchFamily="34" charset="0"/>
                        </a:rPr>
                        <a:t>8.1%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364731361"/>
                  </a:ext>
                </a:extLst>
              </a:tr>
              <a:tr h="347472">
                <a:tc>
                  <a:txBody>
                    <a:bodyPr/>
                    <a:lstStyle/>
                    <a:p>
                      <a:pPr marL="91440" algn="l" fontAlgn="ctr">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White</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rtl="0"/>
                      <a:r>
                        <a:rPr lang="en-US" sz="1200" b="0" i="0" u="none" strike="noStrike" dirty="1">
                          <a:solidFill>
                            <a:srgbClr val="000000"/>
                          </a:solidFill>
                          <a:effectLst/>
                          <a:latin typeface="Segoe UI" panose="020b0502040204020203" pitchFamily="34" charset="0"/>
                        </a:rPr>
                        <a:t>72.9%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82.0%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75.2%</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83.1%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75.7%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84.0%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68.1%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78.4%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49.3%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62.3%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864648587"/>
                  </a:ext>
                </a:extLst>
              </a:tr>
              <a:tr h="347472">
                <a:tc>
                  <a:txBody>
                    <a:bodyPr/>
                    <a:lstStyle/>
                    <a:p>
                      <a:pPr marL="91440" algn="l" fontAlgn="ctr" rtl="0">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Black/African American</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0.6%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0.8%</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1.0%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1.6%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1.1%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solidFill>
                  </a:tcPr>
                </a:tc>
                <a:tc>
                  <a:txBody>
                    <a:bodyPr/>
                    <a:lstStyle/>
                    <a:p>
                      <a:pPr algn="ctr" fontAlgn="ctr"/>
                      <a:r>
                        <a:rPr lang="en-US" sz="1200" b="1" i="0" u="none" strike="noStrike" dirty="1">
                          <a:solidFill>
                            <a:srgbClr val="FFFFFF"/>
                          </a:solidFill>
                          <a:effectLst/>
                          <a:latin typeface="Segoe UI" panose="020b0502040204020203" pitchFamily="34" charset="0"/>
                        </a:rPr>
                        <a:t>0.7%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3522042309"/>
                  </a:ext>
                </a:extLst>
              </a:tr>
              <a:tr h="347472">
                <a:tc>
                  <a:txBody>
                    <a:bodyPr/>
                    <a:lstStyle/>
                    <a:p>
                      <a:pPr marL="91440" algn="l" fontAlgn="ctr">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American Indian/Alaska Native</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rtl="0"/>
                      <a:r>
                        <a:rPr lang="en-US" sz="12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0.2%</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227272874"/>
                  </a:ext>
                </a:extLst>
              </a:tr>
              <a:tr h="347472">
                <a:tc>
                  <a:txBody>
                    <a:bodyPr/>
                    <a:lstStyle/>
                    <a:p>
                      <a:pPr marL="91440" algn="l" fontAlgn="ctr" rtl="0">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Asian</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0" i="0" u="none" strike="noStrike" dirty="1">
                          <a:solidFill>
                            <a:srgbClr val="000000"/>
                          </a:solidFill>
                          <a:effectLst/>
                          <a:latin typeface="Segoe UI" panose="020b0502040204020203" pitchFamily="34" charset="0"/>
                        </a:rPr>
                        <a:t>4.3%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4.7%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6.3%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5.4%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4.1%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3.9%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16.7%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10.6%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33.4%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solidFill>
                  </a:tcPr>
                </a:tc>
                <a:tc>
                  <a:txBody>
                    <a:bodyPr/>
                    <a:lstStyle/>
                    <a:p>
                      <a:pPr algn="ctr" fontAlgn="ctr"/>
                      <a:r>
                        <a:rPr lang="en-US" sz="1200" b="1" i="0" u="none" strike="noStrike" dirty="1">
                          <a:solidFill>
                            <a:srgbClr val="FFFFFF"/>
                          </a:solidFill>
                          <a:effectLst/>
                          <a:latin typeface="Segoe UI" panose="020b0502040204020203" pitchFamily="34" charset="0"/>
                        </a:rPr>
                        <a:t>25.9%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3807866615"/>
                  </a:ext>
                </a:extLst>
              </a:tr>
              <a:tr h="347472">
                <a:tc>
                  <a:txBody>
                    <a:bodyPr/>
                    <a:lstStyle/>
                    <a:p>
                      <a:pPr marL="91440" algn="l" fontAlgn="ctr">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Native Hawaiian/Other Pacific Islander</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0.0%</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790682962"/>
                  </a:ext>
                </a:extLst>
              </a:tr>
              <a:tr h="347472">
                <a:tc>
                  <a:txBody>
                    <a:bodyPr/>
                    <a:lstStyle/>
                    <a:p>
                      <a:pPr marL="91440" algn="l" fontAlgn="ctr" rtl="0">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Other</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rtl="0"/>
                      <a:r>
                        <a:rPr lang="en-US" sz="12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0.8%</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solidFill>
                  </a:tcPr>
                </a:tc>
                <a:tc>
                  <a:txBody>
                    <a:bodyPr/>
                    <a:lstStyle/>
                    <a:p>
                      <a:pPr algn="ctr" fontAlgn="ctr"/>
                      <a:r>
                        <a:rPr lang="en-US" sz="1200" b="1" i="0" u="none" strike="noStrike" dirty="1">
                          <a:solidFill>
                            <a:srgbClr val="FFFFFF"/>
                          </a:solidFill>
                          <a:effectLst/>
                          <a:latin typeface="Segoe UI" panose="020b0502040204020203" pitchFamily="34" charset="0"/>
                        </a:rPr>
                        <a:t>N/A</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3292743465"/>
                  </a:ext>
                </a:extLst>
              </a:tr>
              <a:tr h="347472">
                <a:tc>
                  <a:txBody>
                    <a:bodyPr/>
                    <a:lstStyle/>
                    <a:p>
                      <a:pPr marL="91440" algn="l" fontAlgn="ctr">
                        <a:spcBef>
                          <a:spcPct val="0"/>
                        </a:spcBef>
                      </a:pPr>
                      <a:r>
                        <a:rPr lang="en-US" sz="1200" b="0" i="0" u="none" strike="noStrike" dirty="1">
                          <a:solidFill>
                            <a:srgbClr val="000000"/>
                          </a:solidFill>
                          <a:effectLst/>
                          <a:latin typeface="Segoe UI" panose="020b0502040204020203" pitchFamily="34" charset="0"/>
                          <a:cs typeface="Segoe UI" panose="020b0502040204020203" pitchFamily="34" charset="0"/>
                        </a:rPr>
                        <a:t>Two or More Races</a:t>
                      </a:r>
                    </a:p>
                  </a:txBody>
                  <a:tcPr marL="6847" marR="6847" marT="6847"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rtl="0"/>
                      <a:r>
                        <a:rPr lang="en-US" sz="1200" b="0" i="0" u="none" strike="noStrike" dirty="1">
                          <a:solidFill>
                            <a:srgbClr val="000000"/>
                          </a:solidFill>
                          <a:effectLst/>
                          <a:latin typeface="Segoe UI" panose="020b0502040204020203" pitchFamily="34" charset="0"/>
                        </a:rPr>
                        <a:t>5.6%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1.5%</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6.3%</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1.9%</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4.8%</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1.4%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5.4%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2.6%</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tc>
                  <a:txBody>
                    <a:bodyPr/>
                    <a:lstStyle/>
                    <a:p>
                      <a:pPr algn="ctr" fontAlgn="ctr" rtl="0"/>
                      <a:r>
                        <a:rPr lang="en-US" sz="1200" b="0" i="0" u="none" strike="noStrike" dirty="1">
                          <a:solidFill>
                            <a:srgbClr val="000000"/>
                          </a:solidFill>
                          <a:effectLst/>
                          <a:latin typeface="Segoe UI" panose="020b0502040204020203" pitchFamily="34" charset="0"/>
                        </a:rPr>
                        <a:t>6.4%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1">
                          <a:solidFill>
                            <a:srgbClr val="FFFFFF"/>
                          </a:solidFill>
                          <a:effectLst/>
                          <a:latin typeface="Segoe UI" panose="020b0502040204020203" pitchFamily="34" charset="0"/>
                        </a:rPr>
                        <a:t>2.4%</a:t>
                      </a:r>
                    </a:p>
                  </a:txBody>
                  <a:tcPr marL="0" marR="0" marT="0" marB="0"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solidFill>
                      <a:srgbClr val="404040"/>
                    </a:solidFill>
                  </a:tcPr>
                </a:tc>
                <a:extLst>
                  <a:ext uri="{0D108BD9-81ED-4DB2-BD59-A6C34878D82A}">
                    <a16:rowId xmlns:a16="http://schemas.microsoft.com/office/drawing/2014/main" val="2482782468"/>
                  </a:ext>
                </a:extLst>
              </a:tr>
              <a:tr h="347472">
                <a:tc gridSpan="11">
                  <a:txBody>
                    <a:bodyPr/>
                    <a:lstStyle/>
                    <a:p>
                      <a:pPr algn="l" fontAlgn="ctr" rtl="0"/>
                      <a:r>
                        <a:rPr lang="en-US" sz="900" b="0" i="1" u="none" strike="noStrike" dirty="1">
                          <a:solidFill>
                            <a:srgbClr val="000000"/>
                          </a:solidFill>
                          <a:effectLst/>
                          <a:latin typeface="Segoe UI" panose="020b0502040204020203" pitchFamily="34" charset="0"/>
                          <a:cs typeface="Segoe UI" panose="020b0502040204020203" pitchFamily="34" charset="0"/>
                        </a:rPr>
                        <a:t>*Total Population; Source: </a:t>
                      </a:r>
                      <a:r>
                        <a:rPr lang="en-US" sz="900" i="1" dirty="1">
                          <a:solidFill>
                            <a:srgbClr val="000000"/>
                          </a:solidFill>
                          <a:latin typeface="Segoe UI" panose="020b0502040204020203" pitchFamily="34" charset="0"/>
                          <a:cs typeface="Segoe UI" panose="020b0502040204020203" pitchFamily="34" charset="0"/>
                        </a:rPr>
                        <a:t>Redistricting Database for California, Published by Statewide Database on September 20, 2021</a:t>
                      </a:r>
                      <a:endParaRPr lang="en-US" sz="900" b="0" i="1" u="none" strike="noStrike">
                        <a:solidFill>
                          <a:srgbClr val="000000"/>
                        </a:solidFill>
                        <a:effectLst/>
                        <a:latin typeface="Segoe UI" panose="020b0502040204020203" pitchFamily="34" charset="0"/>
                        <a:cs typeface="Segoe UI" panose="020b0502040204020203" pitchFamily="34" charset="0"/>
                      </a:endParaRPr>
                    </a:p>
                    <a:p>
                      <a:pPr algn="l" fontAlgn="ctr" rtl="0"/>
                      <a:r>
                        <a:rPr lang="en-US" sz="900" b="0" i="1" u="none" strike="noStrike" dirty="1">
                          <a:solidFill>
                            <a:srgbClr val="000000"/>
                          </a:solidFill>
                          <a:effectLst/>
                          <a:latin typeface="Segoe UI" panose="020b0502040204020203" pitchFamily="34" charset="0"/>
                          <a:cs typeface="Segoe UI" panose="020b0502040204020203" pitchFamily="34" charset="0"/>
                        </a:rPr>
                        <a:t>**Citizen Voting Age Population (CVAP); Source: American Community Survey, 2015-2019 Data</a:t>
                      </a:r>
                    </a:p>
                    <a:p>
                      <a:pPr algn="l" fontAlgn="ctr" rtl="0"/>
                      <a:r>
                        <a:rPr lang="en-US" sz="900" b="0" i="1" u="none" strike="noStrike" dirty="1">
                          <a:solidFill>
                            <a:srgbClr val="000000"/>
                          </a:solidFill>
                          <a:effectLst/>
                          <a:latin typeface="Segoe UI" panose="020b0502040204020203" pitchFamily="34" charset="0"/>
                          <a:cs typeface="Segoe UI" panose="020b0502040204020203" pitchFamily="34" charset="0"/>
                        </a:rPr>
                        <a:t>***May not sum exactly due to rounding.</a:t>
                      </a:r>
                    </a:p>
                  </a:txBody>
                  <a:tcPr marL="103777" marR="103777" marT="51888" marB="518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97979"/>
                      </a:solidFill>
                      <a:prstDash val="solid"/>
                      <a:round/>
                      <a:headEnd type="none" w="med" len="med"/>
                      <a:tailEnd type="none" w="med" len="med"/>
                    </a:lnT>
                    <a:lnB w="12700" cap="flat" cmpd="sng" algn="ctr">
                      <a:noFill/>
                      <a:prstDash val="solid"/>
                      <a:round/>
                      <a:headEnd type="none" w="med" len="med"/>
                      <a:tailEnd type="none" w="med" len="med"/>
                    </a:lnB>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tc hMerge="1" rowSpan="1">
                  <a:txBody>
                    <a:bodyPr/>
                    <a:lstStyle/>
                    <a:p>
                      <a:endParaRPr lang="en-US"/>
                    </a:p>
                  </a:txBody>
                  <a:tcPr/>
                </a:tc>
                <a:extLst>
                  <a:ext uri="{0D108BD9-81ED-4DB2-BD59-A6C34878D82A}">
                    <a16:rowId xmlns:a16="http://schemas.microsoft.com/office/drawing/2014/main" val="3644179522"/>
                  </a:ext>
                </a:extLst>
              </a:tr>
            </a:tbl>
          </a:graphicData>
        </a:graphic>
      </p:graphicFrame>
      <p:graphicFrame>
        <p:nvGraphicFramePr>
          <p:cNvPr id="7" name="Table 2">
            <a:extLst>
              <a:ext uri="{FF2B5EF4-FFF2-40B4-BE49-F238E27FC236}">
                <a16:creationId xmlns:a16="http://schemas.microsoft.com/office/drawing/2014/main" id="{B44D4D1A-2C47-4203-974F-84DA7B798E0D}"/>
              </a:ext>
            </a:extLst>
          </p:cNvPr>
          <p:cNvGraphicFramePr>
            <a:graphicFrameLocks noGrp="1"/>
          </p:cNvGraphicFramePr>
          <p:nvPr/>
        </p:nvGraphicFramePr>
        <p:xfrm>
          <a:off x="666750" y="798076"/>
          <a:ext cx="7810500" cy="396240"/>
        </p:xfrm>
        <a:graphic>
          <a:graphicData uri="http://schemas.openxmlformats.org/drawingml/2006/table">
            <a:tbl>
              <a:tblPr firstRow="1" bandRow="1">
                <a:tableStyleId>{5C22544A-7EE6-4342-B048-85BDC9FD1C3A}</a:tableStyleId>
              </a:tblPr>
              <a:tblGrid>
                <a:gridCol w="1301750">
                  <a:extLst>
                    <a:ext uri="{9D8B030D-6E8A-4147-A177-3AD203B41FA5}">
                      <a16:colId xmlns:a16="http://schemas.microsoft.com/office/drawing/2014/main" val="3979917476"/>
                    </a:ext>
                  </a:extLst>
                </a:gridCol>
                <a:gridCol w="1301750">
                  <a:extLst>
                    <a:ext uri="{9D8B030D-6E8A-4147-A177-3AD203B41FA5}">
                      <a16:colId xmlns:a16="http://schemas.microsoft.com/office/drawing/2014/main" val="2913097018"/>
                    </a:ext>
                  </a:extLst>
                </a:gridCol>
                <a:gridCol w="1301750">
                  <a:extLst>
                    <a:ext uri="{9D8B030D-6E8A-4147-A177-3AD203B41FA5}">
                      <a16:colId xmlns:a16="http://schemas.microsoft.com/office/drawing/2014/main" val="3482826277"/>
                    </a:ext>
                  </a:extLst>
                </a:gridCol>
                <a:gridCol w="1301750">
                  <a:extLst>
                    <a:ext uri="{9D8B030D-6E8A-4147-A177-3AD203B41FA5}">
                      <a16:colId xmlns:a16="http://schemas.microsoft.com/office/drawing/2014/main" val="711783486"/>
                    </a:ext>
                  </a:extLst>
                </a:gridCol>
                <a:gridCol w="1301750">
                  <a:extLst>
                    <a:ext uri="{9D8B030D-6E8A-4147-A177-3AD203B41FA5}">
                      <a16:colId xmlns:a16="http://schemas.microsoft.com/office/drawing/2014/main" val="1851773926"/>
                    </a:ext>
                  </a:extLst>
                </a:gridCol>
                <a:gridCol w="1301750">
                  <a:extLst>
                    <a:ext uri="{9D8B030D-6E8A-4147-A177-3AD203B41FA5}">
                      <a16:colId xmlns:a16="http://schemas.microsoft.com/office/drawing/2014/main" val="1893571508"/>
                    </a:ext>
                  </a:extLst>
                </a:gridCol>
              </a:tblGrid>
              <a:tr h="274320">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Census 2020 </a:t>
                      </a:r>
                      <a:b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Total Population: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183,599</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Ideal  </a:t>
                      </a:r>
                      <a:b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Trustee Area Size: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36,720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Total Variance: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10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27.9%</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extLst>
                  <a:ext uri="{0D108BD9-81ED-4DB2-BD59-A6C34878D82A}">
                    <a16:rowId xmlns:a16="http://schemas.microsoft.com/office/drawing/2014/main" val="671766982"/>
                  </a:ext>
                </a:extLst>
              </a:tr>
            </a:tbl>
          </a:graphicData>
        </a:graphic>
      </p:graphicFrame>
    </p:spTree>
    <p:extLst>
      <p:ext uri="{BB962C8B-B14F-4D97-AF65-F5344CB8AC3E}">
        <p14:creationId xmlns:p14="http://schemas.microsoft.com/office/powerpoint/2010/main" val="2405722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CONCEPTUAL TRUSTEE AREAS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dirty="1"/>
              <a:t> </a:t>
            </a:r>
            <a:r>
              <a:rPr lang="en-US" sz="1400" dirty="1">
                <a:latin typeface="Segoe UI" panose="020b0502040204020203" pitchFamily="34" charset="0"/>
                <a:cs typeface="Segoe UI" panose="020b0502040204020203" pitchFamily="34" charset="0"/>
              </a:rPr>
              <a:t>SCENARIO 1C</a:t>
            </a:r>
          </a:p>
        </p:txBody>
      </p:sp>
      <p:sp>
        <p:nvSpPr>
          <p:cNvPr id="10" name="Slide Number Placeholder 2">
            <a:extLst>
              <a:ext uri="{FF2B5EF4-FFF2-40B4-BE49-F238E27FC236}">
                <a16:creationId xmlns:a16="http://schemas.microsoft.com/office/drawing/2014/main" id="{399BE66D-AC34-404C-BABF-8105D65BD296}"/>
              </a:ext>
            </a:extLst>
          </p:cNvPr>
          <p:cNvSpPr>
            <a:spLocks noGrp="1"/>
          </p:cNvSpPr>
          <p:nvPr>
            <p:ph type="sldNum" sz="quarter" idx="12"/>
          </p:nvPr>
        </p:nvSpPr>
        <p:spPr>
          <a:xfrm>
            <a:off x="8426656" y="6420111"/>
            <a:ext cx="717344" cy="343762"/>
          </a:xfrm>
        </p:spPr>
        <p:txBody>
          <a:bodyPr/>
          <a:lstStyle/>
          <a:p>
            <a:fld id="{D343C15E-6DA5-42EF-86DB-A5464C0495F2}" type="slidenum">
              <a:rPr lang="en-US" smtClean="0">
                <a:latin typeface="Segoe UI" panose="020b0502040204020203" pitchFamily="34" charset="0"/>
                <a:cs typeface="Segoe UI" panose="020b0502040204020203" pitchFamily="34" charset="0"/>
              </a:rPr>
              <a:t>14</a:t>
            </a:fld>
            <a:endParaRPr lang="en-US">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655A5440-4812-4938-934C-771A05E9DBAE}"/>
              </a:ext>
            </a:extLst>
          </p:cNvPr>
          <p:cNvPicPr>
            <a:picLocks noChangeAspect="1"/>
          </p:cNvPicPr>
          <p:nvPr/>
        </p:nvPicPr>
        <p:blipFill>
          <a:blip r:embed="rId2"/>
          <a:srcRect/>
          <a:stretch>
            <a:fillRect/>
          </a:stretch>
        </p:blipFill>
        <p:spPr>
          <a:xfrm>
            <a:off x="1066800" y="994662"/>
            <a:ext cx="6857999" cy="5417388"/>
          </a:xfrm>
          <a:prstGeom prst="rect"/>
        </p:spPr>
      </p:pic>
    </p:spTree>
    <p:extLst>
      <p:ext uri="{BB962C8B-B14F-4D97-AF65-F5344CB8AC3E}">
        <p14:creationId xmlns:p14="http://schemas.microsoft.com/office/powerpoint/2010/main" val="2286996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DEMOGRAPHICS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dirty="1"/>
              <a:t> </a:t>
            </a:r>
            <a:r>
              <a:rPr lang="en-US" sz="1400" dirty="1">
                <a:latin typeface="Segoe UI" panose="020b0502040204020203" pitchFamily="34" charset="0"/>
                <a:cs typeface="Segoe UI" panose="020b0502040204020203" pitchFamily="34" charset="0"/>
              </a:rPr>
              <a:t>SCENARIO 1C</a:t>
            </a:r>
          </a:p>
          <a:p>
            <a:endParaRPr lang="en-US" sz="1400">
              <a:latin typeface="Segoe UI" panose="020b0502040204020203" pitchFamily="34" charset="0"/>
              <a:cs typeface="Segoe UI" panose="020b0502040204020203" pitchFamily="34" charset="0"/>
            </a:endParaRPr>
          </a:p>
        </p:txBody>
      </p:sp>
      <p:sp>
        <p:nvSpPr>
          <p:cNvPr id="10" name="Slide Number Placeholder 2">
            <a:extLst>
              <a:ext uri="{FF2B5EF4-FFF2-40B4-BE49-F238E27FC236}">
                <a16:creationId xmlns:a16="http://schemas.microsoft.com/office/drawing/2014/main" id="{399BE66D-AC34-404C-BABF-8105D65BD296}"/>
              </a:ext>
            </a:extLst>
          </p:cNvPr>
          <p:cNvSpPr>
            <a:spLocks noGrp="1"/>
          </p:cNvSpPr>
          <p:nvPr>
            <p:ph type="sldNum" sz="quarter" idx="12"/>
          </p:nvPr>
        </p:nvSpPr>
        <p:spPr>
          <a:xfrm>
            <a:off x="8426656" y="6420111"/>
            <a:ext cx="717344" cy="343762"/>
          </a:xfrm>
        </p:spPr>
        <p:txBody>
          <a:bodyPr/>
          <a:lstStyle/>
          <a:p>
            <a:fld id="{D343C15E-6DA5-42EF-86DB-A5464C0495F2}" type="slidenum">
              <a:rPr lang="en-US" smtClean="0">
                <a:latin typeface="Segoe UI" panose="020b0502040204020203" pitchFamily="34" charset="0"/>
                <a:cs typeface="Segoe UI" panose="020b0502040204020203" pitchFamily="34" charset="0"/>
              </a:rPr>
              <a:t>15</a:t>
            </a:fld>
            <a:endParaRPr lang="en-US">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49C8DD8C-FBA2-4E2C-937A-8D56375F0D8B}"/>
              </a:ext>
            </a:extLst>
          </p:cNvPr>
          <p:cNvGraphicFramePr>
            <a:graphicFrameLocks noGrp="1"/>
          </p:cNvGraphicFramePr>
          <p:nvPr/>
        </p:nvGraphicFramePr>
        <p:xfrm>
          <a:off x="876300" y="1097280"/>
          <a:ext cx="7391400" cy="365760"/>
        </p:xfrm>
        <a:graphic>
          <a:graphicData uri="http://schemas.openxmlformats.org/drawingml/2006/table">
            <a:tbl>
              <a:tblPr firstRow="1" bandRow="1">
                <a:tableStyleId>{5C22544A-7EE6-4342-B048-85BDC9FD1C3A}</a:tableStyleId>
              </a:tblPr>
              <a:tblGrid>
                <a:gridCol w="1231900">
                  <a:extLst>
                    <a:ext uri="{9D8B030D-6E8A-4147-A177-3AD203B41FA5}">
                      <a16:colId xmlns:a16="http://schemas.microsoft.com/office/drawing/2014/main" val="3979917476"/>
                    </a:ext>
                  </a:extLst>
                </a:gridCol>
                <a:gridCol w="1231900">
                  <a:extLst>
                    <a:ext uri="{9D8B030D-6E8A-4147-A177-3AD203B41FA5}">
                      <a16:colId xmlns:a16="http://schemas.microsoft.com/office/drawing/2014/main" val="2913097018"/>
                    </a:ext>
                  </a:extLst>
                </a:gridCol>
                <a:gridCol w="1231900">
                  <a:extLst>
                    <a:ext uri="{9D8B030D-6E8A-4147-A177-3AD203B41FA5}">
                      <a16:colId xmlns:a16="http://schemas.microsoft.com/office/drawing/2014/main" val="3482826277"/>
                    </a:ext>
                  </a:extLst>
                </a:gridCol>
                <a:gridCol w="1231900">
                  <a:extLst>
                    <a:ext uri="{9D8B030D-6E8A-4147-A177-3AD203B41FA5}">
                      <a16:colId xmlns:a16="http://schemas.microsoft.com/office/drawing/2014/main" val="711783486"/>
                    </a:ext>
                  </a:extLst>
                </a:gridCol>
                <a:gridCol w="1231900">
                  <a:extLst>
                    <a:ext uri="{9D8B030D-6E8A-4147-A177-3AD203B41FA5}">
                      <a16:colId xmlns:a16="http://schemas.microsoft.com/office/drawing/2014/main" val="1851773926"/>
                    </a:ext>
                  </a:extLst>
                </a:gridCol>
                <a:gridCol w="1231900">
                  <a:extLst>
                    <a:ext uri="{9D8B030D-6E8A-4147-A177-3AD203B41FA5}">
                      <a16:colId xmlns:a16="http://schemas.microsoft.com/office/drawing/2014/main" val="1893571508"/>
                    </a:ext>
                  </a:extLst>
                </a:gridCol>
              </a:tblGrid>
              <a:tr h="274320">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Total Population: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183,599</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Ideal </a:t>
                      </a:r>
                      <a:b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Trustee Area Size: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36,720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Variance: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7.4%</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extLst>
                  <a:ext uri="{0D108BD9-81ED-4DB2-BD59-A6C34878D82A}">
                    <a16:rowId xmlns:a16="http://schemas.microsoft.com/office/drawing/2014/main" val="671766982"/>
                  </a:ext>
                </a:extLst>
              </a:tr>
            </a:tbl>
          </a:graphicData>
        </a:graphic>
      </p:graphicFrame>
      <p:graphicFrame>
        <p:nvGraphicFramePr>
          <p:cNvPr id="8" name="Table 7">
            <a:extLst>
              <a:ext uri="{FF2B5EF4-FFF2-40B4-BE49-F238E27FC236}">
                <a16:creationId xmlns:a16="http://schemas.microsoft.com/office/drawing/2014/main" id="{1B44F7EA-5AA7-4276-8B58-5DD6577FB017}"/>
              </a:ext>
            </a:extLst>
          </p:cNvPr>
          <p:cNvGraphicFramePr>
            <a:graphicFrameLocks noGrp="1"/>
          </p:cNvGraphicFramePr>
          <p:nvPr/>
        </p:nvGraphicFramePr>
        <p:xfrm>
          <a:off x="152401" y="1523999"/>
          <a:ext cx="8839198" cy="4617582"/>
        </p:xfrm>
        <a:graphic>
          <a:graphicData uri="http://schemas.openxmlformats.org/drawingml/2006/table">
            <a:tbl>
              <a:tblPr/>
              <a:tblGrid>
                <a:gridCol w="1998428">
                  <a:extLst>
                    <a:ext uri="{9D8B030D-6E8A-4147-A177-3AD203B41FA5}">
                      <a16:colId xmlns:a16="http://schemas.microsoft.com/office/drawing/2014/main" val="2228347210"/>
                    </a:ext>
                  </a:extLst>
                </a:gridCol>
                <a:gridCol w="684077">
                  <a:extLst>
                    <a:ext uri="{9D8B030D-6E8A-4147-A177-3AD203B41FA5}">
                      <a16:colId xmlns:a16="http://schemas.microsoft.com/office/drawing/2014/main" val="1143745779"/>
                    </a:ext>
                  </a:extLst>
                </a:gridCol>
                <a:gridCol w="684077">
                  <a:extLst>
                    <a:ext uri="{9D8B030D-6E8A-4147-A177-3AD203B41FA5}">
                      <a16:colId xmlns:a16="http://schemas.microsoft.com/office/drawing/2014/main" val="818487019"/>
                    </a:ext>
                  </a:extLst>
                </a:gridCol>
                <a:gridCol w="684077">
                  <a:extLst>
                    <a:ext uri="{9D8B030D-6E8A-4147-A177-3AD203B41FA5}">
                      <a16:colId xmlns:a16="http://schemas.microsoft.com/office/drawing/2014/main" val="1056271748"/>
                    </a:ext>
                  </a:extLst>
                </a:gridCol>
                <a:gridCol w="684077">
                  <a:extLst>
                    <a:ext uri="{9D8B030D-6E8A-4147-A177-3AD203B41FA5}">
                      <a16:colId xmlns:a16="http://schemas.microsoft.com/office/drawing/2014/main" val="3156335764"/>
                    </a:ext>
                  </a:extLst>
                </a:gridCol>
                <a:gridCol w="684077">
                  <a:extLst>
                    <a:ext uri="{9D8B030D-6E8A-4147-A177-3AD203B41FA5}">
                      <a16:colId xmlns:a16="http://schemas.microsoft.com/office/drawing/2014/main" val="3352778635"/>
                    </a:ext>
                  </a:extLst>
                </a:gridCol>
                <a:gridCol w="684077">
                  <a:extLst>
                    <a:ext uri="{9D8B030D-6E8A-4147-A177-3AD203B41FA5}">
                      <a16:colId xmlns:a16="http://schemas.microsoft.com/office/drawing/2014/main" val="3473813046"/>
                    </a:ext>
                  </a:extLst>
                </a:gridCol>
                <a:gridCol w="684077">
                  <a:extLst>
                    <a:ext uri="{9D8B030D-6E8A-4147-A177-3AD203B41FA5}">
                      <a16:colId xmlns:a16="http://schemas.microsoft.com/office/drawing/2014/main" val="1114955670"/>
                    </a:ext>
                  </a:extLst>
                </a:gridCol>
                <a:gridCol w="684077">
                  <a:extLst>
                    <a:ext uri="{9D8B030D-6E8A-4147-A177-3AD203B41FA5}">
                      <a16:colId xmlns:a16="http://schemas.microsoft.com/office/drawing/2014/main" val="1022561057"/>
                    </a:ext>
                  </a:extLst>
                </a:gridCol>
                <a:gridCol w="684077">
                  <a:extLst>
                    <a:ext uri="{9D8B030D-6E8A-4147-A177-3AD203B41FA5}">
                      <a16:colId xmlns:a16="http://schemas.microsoft.com/office/drawing/2014/main" val="3625424577"/>
                    </a:ext>
                  </a:extLst>
                </a:gridCol>
                <a:gridCol w="684077">
                  <a:extLst>
                    <a:ext uri="{9D8B030D-6E8A-4147-A177-3AD203B41FA5}">
                      <a16:colId xmlns:a16="http://schemas.microsoft.com/office/drawing/2014/main" val="4293694290"/>
                    </a:ext>
                  </a:extLst>
                </a:gridCol>
              </a:tblGrid>
              <a:tr h="380682">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extLst>
                  <a:ext uri="{0D108BD9-81ED-4DB2-BD59-A6C34878D82A}">
                    <a16:rowId xmlns:a16="http://schemas.microsoft.com/office/drawing/2014/main" val="1667276302"/>
                  </a:ext>
                </a:extLst>
              </a:tr>
              <a:tr h="380682">
                <a:tc>
                  <a:txBody>
                    <a:bodyPr/>
                    <a:lstStyle/>
                    <a:p>
                      <a:pPr algn="l"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 vs. CVAP**</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extLst>
                  <a:ext uri="{0D108BD9-81ED-4DB2-BD59-A6C34878D82A}">
                    <a16:rowId xmlns:a16="http://schemas.microsoft.com/office/drawing/2014/main" val="2128079541"/>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Population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36,537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28,434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36,393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26,193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38,299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30,175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35,600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20,483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36,770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21,458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548088209"/>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Population Variance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87379091"/>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Hispanic/Latino</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15.5%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9.2%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8.1%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6.9%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8.4%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859103697"/>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White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73.3%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82.4%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75.3%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75.5%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83.3%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73.8%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63.0%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1292992872"/>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Black/African American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1939262256"/>
                  </a:ext>
                </a:extLst>
              </a:tr>
              <a:tr h="405381">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American Indian/Alaska Native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3045876536"/>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Asian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4.5%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5.4%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4.9%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24.3%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15.8%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31.1%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24.8%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4231778165"/>
                  </a:ext>
                </a:extLst>
              </a:tr>
              <a:tr h="405381">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Native Hawaiian/Other Pacific Islander</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908695958"/>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Other</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869631994"/>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Two or More Races</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5.5%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194971070"/>
                  </a:ext>
                </a:extLst>
              </a:tr>
            </a:tbl>
          </a:graphicData>
        </a:graphic>
      </p:graphicFrame>
      <p:sp>
        <p:nvSpPr>
          <p:cNvPr id="7" name="TextBox 6">
            <a:extLst>
              <a:ext uri="{FF2B5EF4-FFF2-40B4-BE49-F238E27FC236}">
                <a16:creationId xmlns:a16="http://schemas.microsoft.com/office/drawing/2014/main" id="{0AFE6002-4162-4DDC-9655-0C479AC607F0}"/>
              </a:ext>
            </a:extLst>
          </p:cNvPr>
          <p:cNvSpPr txBox="1"/>
          <p:nvPr/>
        </p:nvSpPr>
        <p:spPr>
          <a:xfrm>
            <a:off x="152401" y="6112334"/>
            <a:ext cx="8839198" cy="615553"/>
          </a:xfrm>
          <a:prstGeom prst="rect"/>
          <a:noFill/>
        </p:spPr>
        <p:txBody>
          <a:bodyPr wrap="square" rtlCol="0">
            <a:spAutoFit/>
          </a:bodyPr>
          <a:lstStyle/>
          <a:p>
            <a:pPr algn="l" fontAlgn="ctr" rtl="0"/>
            <a:r>
              <a:rPr lang="en-US" sz="800" b="0" i="1" u="none" strike="noStrike" dirty="1">
                <a:solidFill>
                  <a:srgbClr val="000000"/>
                </a:solidFill>
                <a:effectLst/>
                <a:latin typeface="Segoe UI" panose="020b0502040204020203" pitchFamily="34" charset="0"/>
                <a:cs typeface="Segoe UI" panose="020b0502040204020203" pitchFamily="34" charset="0"/>
              </a:rPr>
              <a:t>*Total Population; Source: </a:t>
            </a:r>
            <a:r>
              <a:rPr lang="en-US" sz="800" i="1" dirty="1">
                <a:solidFill>
                  <a:srgbClr val="000000"/>
                </a:solidFill>
                <a:latin typeface="Segoe UI" panose="020b0502040204020203" pitchFamily="34" charset="0"/>
                <a:cs typeface="Segoe UI" panose="020b0502040204020203" pitchFamily="34" charset="0"/>
              </a:rPr>
              <a:t>Redistricting Database for California, Published by Statewide Database on September 20, 2021</a:t>
            </a:r>
            <a:endParaRPr lang="en-US" sz="800" b="0" i="1" u="none" strike="noStrike">
              <a:solidFill>
                <a:srgbClr val="000000"/>
              </a:solidFill>
              <a:effectLst/>
              <a:latin typeface="Segoe UI" panose="020b0502040204020203" pitchFamily="34" charset="0"/>
              <a:cs typeface="Segoe UI" panose="020b0502040204020203" pitchFamily="34" charset="0"/>
            </a:endParaRPr>
          </a:p>
          <a:p>
            <a:pPr algn="l" fontAlgn="ctr" rtl="0"/>
            <a:r>
              <a:rPr lang="en-US" sz="800" b="0" i="1" u="none" strike="noStrike" dirty="1">
                <a:solidFill>
                  <a:srgbClr val="000000"/>
                </a:solidFill>
                <a:effectLst/>
                <a:latin typeface="Segoe UI" panose="020b0502040204020203" pitchFamily="34" charset="0"/>
                <a:cs typeface="Segoe UI" panose="020b0502040204020203" pitchFamily="34" charset="0"/>
              </a:rPr>
              <a:t>**Citizen Voting Age Population (CVAP); Source: American Community Survey, 2015-2019 Data </a:t>
            </a:r>
          </a:p>
          <a:p>
            <a:endParaRPr lang="en-US"/>
          </a:p>
        </p:txBody>
      </p:sp>
    </p:spTree>
    <p:extLst>
      <p:ext uri="{BB962C8B-B14F-4D97-AF65-F5344CB8AC3E}">
        <p14:creationId xmlns:p14="http://schemas.microsoft.com/office/powerpoint/2010/main" val="4019483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CONCEPTUAL TRUSTEE AREAS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dirty="1"/>
              <a:t> </a:t>
            </a:r>
            <a:r>
              <a:rPr lang="en-US" sz="1400" dirty="1">
                <a:latin typeface="Segoe UI" panose="020b0502040204020203" pitchFamily="34" charset="0"/>
                <a:cs typeface="Segoe UI" panose="020b0502040204020203" pitchFamily="34" charset="0"/>
              </a:rPr>
              <a:t>SCENARIO 7</a:t>
            </a:r>
          </a:p>
        </p:txBody>
      </p:sp>
      <p:sp>
        <p:nvSpPr>
          <p:cNvPr id="10" name="Slide Number Placeholder 2">
            <a:extLst>
              <a:ext uri="{FF2B5EF4-FFF2-40B4-BE49-F238E27FC236}">
                <a16:creationId xmlns:a16="http://schemas.microsoft.com/office/drawing/2014/main" id="{399BE66D-AC34-404C-BABF-8105D65BD296}"/>
              </a:ext>
            </a:extLst>
          </p:cNvPr>
          <p:cNvSpPr>
            <a:spLocks noGrp="1"/>
          </p:cNvSpPr>
          <p:nvPr>
            <p:ph type="sldNum" sz="quarter" idx="12"/>
          </p:nvPr>
        </p:nvSpPr>
        <p:spPr>
          <a:xfrm>
            <a:off x="8426656" y="6420111"/>
            <a:ext cx="717344" cy="343762"/>
          </a:xfrm>
        </p:spPr>
        <p:txBody>
          <a:bodyPr/>
          <a:lstStyle/>
          <a:p>
            <a:fld id="{D343C15E-6DA5-42EF-86DB-A5464C0495F2}" type="slidenum">
              <a:rPr lang="en-US" smtClean="0">
                <a:latin typeface="Segoe UI" panose="020b0502040204020203" pitchFamily="34" charset="0"/>
                <a:cs typeface="Segoe UI" panose="020b0502040204020203" pitchFamily="34" charset="0"/>
              </a:rPr>
              <a:t>16</a:t>
            </a:fld>
            <a:endParaRPr lang="en-US">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281047DB-6E18-4FF9-846A-60CC972CC958}"/>
              </a:ext>
            </a:extLst>
          </p:cNvPr>
          <p:cNvPicPr>
            <a:picLocks noChangeAspect="1"/>
          </p:cNvPicPr>
          <p:nvPr/>
        </p:nvPicPr>
        <p:blipFill>
          <a:blip r:embed="rId2"/>
          <a:srcRect/>
          <a:stretch>
            <a:fillRect/>
          </a:stretch>
        </p:blipFill>
        <p:spPr>
          <a:xfrm>
            <a:off x="762000" y="929191"/>
            <a:ext cx="7315200" cy="5415420"/>
          </a:xfrm>
          <a:prstGeom prst="rect"/>
        </p:spPr>
      </p:pic>
    </p:spTree>
    <p:extLst>
      <p:ext uri="{BB962C8B-B14F-4D97-AF65-F5344CB8AC3E}">
        <p14:creationId xmlns:p14="http://schemas.microsoft.com/office/powerpoint/2010/main" val="4135150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DEMOGRAPHICS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dirty="1"/>
              <a:t> </a:t>
            </a:r>
            <a:r>
              <a:rPr lang="en-US" sz="1400" dirty="1">
                <a:latin typeface="Segoe UI" panose="020b0502040204020203" pitchFamily="34" charset="0"/>
                <a:cs typeface="Segoe UI" panose="020b0502040204020203" pitchFamily="34" charset="0"/>
              </a:rPr>
              <a:t>SCENARIO 7</a:t>
            </a:r>
          </a:p>
        </p:txBody>
      </p:sp>
      <p:sp>
        <p:nvSpPr>
          <p:cNvPr id="10" name="Slide Number Placeholder 2">
            <a:extLst>
              <a:ext uri="{FF2B5EF4-FFF2-40B4-BE49-F238E27FC236}">
                <a16:creationId xmlns:a16="http://schemas.microsoft.com/office/drawing/2014/main" id="{399BE66D-AC34-404C-BABF-8105D65BD296}"/>
              </a:ext>
            </a:extLst>
          </p:cNvPr>
          <p:cNvSpPr>
            <a:spLocks noGrp="1"/>
          </p:cNvSpPr>
          <p:nvPr>
            <p:ph type="sldNum" sz="quarter" idx="12"/>
          </p:nvPr>
        </p:nvSpPr>
        <p:spPr>
          <a:xfrm>
            <a:off x="8426656" y="6420111"/>
            <a:ext cx="717344" cy="343762"/>
          </a:xfrm>
        </p:spPr>
        <p:txBody>
          <a:bodyPr/>
          <a:lstStyle/>
          <a:p>
            <a:fld id="{D343C15E-6DA5-42EF-86DB-A5464C0495F2}" type="slidenum">
              <a:rPr lang="en-US" smtClean="0">
                <a:latin typeface="Segoe UI" panose="020b0502040204020203" pitchFamily="34" charset="0"/>
                <a:cs typeface="Segoe UI" panose="020b0502040204020203" pitchFamily="34" charset="0"/>
              </a:rPr>
              <a:t>17</a:t>
            </a:fld>
            <a:endParaRPr lang="en-US">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49C8DD8C-FBA2-4E2C-937A-8D56375F0D8B}"/>
              </a:ext>
            </a:extLst>
          </p:cNvPr>
          <p:cNvGraphicFramePr>
            <a:graphicFrameLocks noGrp="1"/>
          </p:cNvGraphicFramePr>
          <p:nvPr/>
        </p:nvGraphicFramePr>
        <p:xfrm>
          <a:off x="876300" y="1097280"/>
          <a:ext cx="7391400" cy="365760"/>
        </p:xfrm>
        <a:graphic>
          <a:graphicData uri="http://schemas.openxmlformats.org/drawingml/2006/table">
            <a:tbl>
              <a:tblPr firstRow="1" bandRow="1">
                <a:tableStyleId>{5C22544A-7EE6-4342-B048-85BDC9FD1C3A}</a:tableStyleId>
              </a:tblPr>
              <a:tblGrid>
                <a:gridCol w="1231900">
                  <a:extLst>
                    <a:ext uri="{9D8B030D-6E8A-4147-A177-3AD203B41FA5}">
                      <a16:colId xmlns:a16="http://schemas.microsoft.com/office/drawing/2014/main" val="3979917476"/>
                    </a:ext>
                  </a:extLst>
                </a:gridCol>
                <a:gridCol w="1231900">
                  <a:extLst>
                    <a:ext uri="{9D8B030D-6E8A-4147-A177-3AD203B41FA5}">
                      <a16:colId xmlns:a16="http://schemas.microsoft.com/office/drawing/2014/main" val="2913097018"/>
                    </a:ext>
                  </a:extLst>
                </a:gridCol>
                <a:gridCol w="1231900">
                  <a:extLst>
                    <a:ext uri="{9D8B030D-6E8A-4147-A177-3AD203B41FA5}">
                      <a16:colId xmlns:a16="http://schemas.microsoft.com/office/drawing/2014/main" val="3482826277"/>
                    </a:ext>
                  </a:extLst>
                </a:gridCol>
                <a:gridCol w="1231900">
                  <a:extLst>
                    <a:ext uri="{9D8B030D-6E8A-4147-A177-3AD203B41FA5}">
                      <a16:colId xmlns:a16="http://schemas.microsoft.com/office/drawing/2014/main" val="711783486"/>
                    </a:ext>
                  </a:extLst>
                </a:gridCol>
                <a:gridCol w="1231900">
                  <a:extLst>
                    <a:ext uri="{9D8B030D-6E8A-4147-A177-3AD203B41FA5}">
                      <a16:colId xmlns:a16="http://schemas.microsoft.com/office/drawing/2014/main" val="1851773926"/>
                    </a:ext>
                  </a:extLst>
                </a:gridCol>
                <a:gridCol w="1231900">
                  <a:extLst>
                    <a:ext uri="{9D8B030D-6E8A-4147-A177-3AD203B41FA5}">
                      <a16:colId xmlns:a16="http://schemas.microsoft.com/office/drawing/2014/main" val="1893571508"/>
                    </a:ext>
                  </a:extLst>
                </a:gridCol>
              </a:tblGrid>
              <a:tr h="274320">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Total Population: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183,599</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Ideal </a:t>
                      </a:r>
                      <a:b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Trustee Area Size: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36,720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Variance: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9.1%</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extLst>
                  <a:ext uri="{0D108BD9-81ED-4DB2-BD59-A6C34878D82A}">
                    <a16:rowId xmlns:a16="http://schemas.microsoft.com/office/drawing/2014/main" val="671766982"/>
                  </a:ext>
                </a:extLst>
              </a:tr>
            </a:tbl>
          </a:graphicData>
        </a:graphic>
      </p:graphicFrame>
      <p:graphicFrame>
        <p:nvGraphicFramePr>
          <p:cNvPr id="8" name="Table 7">
            <a:extLst>
              <a:ext uri="{FF2B5EF4-FFF2-40B4-BE49-F238E27FC236}">
                <a16:creationId xmlns:a16="http://schemas.microsoft.com/office/drawing/2014/main" id="{B6C8231C-39D3-44F7-92D0-DD99573FDD43}"/>
              </a:ext>
            </a:extLst>
          </p:cNvPr>
          <p:cNvGraphicFramePr>
            <a:graphicFrameLocks noGrp="1"/>
          </p:cNvGraphicFramePr>
          <p:nvPr/>
        </p:nvGraphicFramePr>
        <p:xfrm>
          <a:off x="152401" y="1524000"/>
          <a:ext cx="8839198" cy="4617582"/>
        </p:xfrm>
        <a:graphic>
          <a:graphicData uri="http://schemas.openxmlformats.org/drawingml/2006/table">
            <a:tbl>
              <a:tblPr/>
              <a:tblGrid>
                <a:gridCol w="1998428">
                  <a:extLst>
                    <a:ext uri="{9D8B030D-6E8A-4147-A177-3AD203B41FA5}">
                      <a16:colId xmlns:a16="http://schemas.microsoft.com/office/drawing/2014/main" val="2228347210"/>
                    </a:ext>
                  </a:extLst>
                </a:gridCol>
                <a:gridCol w="684077">
                  <a:extLst>
                    <a:ext uri="{9D8B030D-6E8A-4147-A177-3AD203B41FA5}">
                      <a16:colId xmlns:a16="http://schemas.microsoft.com/office/drawing/2014/main" val="1143745779"/>
                    </a:ext>
                  </a:extLst>
                </a:gridCol>
                <a:gridCol w="684077">
                  <a:extLst>
                    <a:ext uri="{9D8B030D-6E8A-4147-A177-3AD203B41FA5}">
                      <a16:colId xmlns:a16="http://schemas.microsoft.com/office/drawing/2014/main" val="818487019"/>
                    </a:ext>
                  </a:extLst>
                </a:gridCol>
                <a:gridCol w="684077">
                  <a:extLst>
                    <a:ext uri="{9D8B030D-6E8A-4147-A177-3AD203B41FA5}">
                      <a16:colId xmlns:a16="http://schemas.microsoft.com/office/drawing/2014/main" val="1056271748"/>
                    </a:ext>
                  </a:extLst>
                </a:gridCol>
                <a:gridCol w="684077">
                  <a:extLst>
                    <a:ext uri="{9D8B030D-6E8A-4147-A177-3AD203B41FA5}">
                      <a16:colId xmlns:a16="http://schemas.microsoft.com/office/drawing/2014/main" val="3156335764"/>
                    </a:ext>
                  </a:extLst>
                </a:gridCol>
                <a:gridCol w="684077">
                  <a:extLst>
                    <a:ext uri="{9D8B030D-6E8A-4147-A177-3AD203B41FA5}">
                      <a16:colId xmlns:a16="http://schemas.microsoft.com/office/drawing/2014/main" val="3352778635"/>
                    </a:ext>
                  </a:extLst>
                </a:gridCol>
                <a:gridCol w="684077">
                  <a:extLst>
                    <a:ext uri="{9D8B030D-6E8A-4147-A177-3AD203B41FA5}">
                      <a16:colId xmlns:a16="http://schemas.microsoft.com/office/drawing/2014/main" val="3473813046"/>
                    </a:ext>
                  </a:extLst>
                </a:gridCol>
                <a:gridCol w="684077">
                  <a:extLst>
                    <a:ext uri="{9D8B030D-6E8A-4147-A177-3AD203B41FA5}">
                      <a16:colId xmlns:a16="http://schemas.microsoft.com/office/drawing/2014/main" val="1114955670"/>
                    </a:ext>
                  </a:extLst>
                </a:gridCol>
                <a:gridCol w="684077">
                  <a:extLst>
                    <a:ext uri="{9D8B030D-6E8A-4147-A177-3AD203B41FA5}">
                      <a16:colId xmlns:a16="http://schemas.microsoft.com/office/drawing/2014/main" val="1022561057"/>
                    </a:ext>
                  </a:extLst>
                </a:gridCol>
                <a:gridCol w="684077">
                  <a:extLst>
                    <a:ext uri="{9D8B030D-6E8A-4147-A177-3AD203B41FA5}">
                      <a16:colId xmlns:a16="http://schemas.microsoft.com/office/drawing/2014/main" val="3625424577"/>
                    </a:ext>
                  </a:extLst>
                </a:gridCol>
                <a:gridCol w="684077">
                  <a:extLst>
                    <a:ext uri="{9D8B030D-6E8A-4147-A177-3AD203B41FA5}">
                      <a16:colId xmlns:a16="http://schemas.microsoft.com/office/drawing/2014/main" val="4293694290"/>
                    </a:ext>
                  </a:extLst>
                </a:gridCol>
              </a:tblGrid>
              <a:tr h="380682">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extLst>
                  <a:ext uri="{0D108BD9-81ED-4DB2-BD59-A6C34878D82A}">
                    <a16:rowId xmlns:a16="http://schemas.microsoft.com/office/drawing/2014/main" val="1667276302"/>
                  </a:ext>
                </a:extLst>
              </a:tr>
              <a:tr h="380682">
                <a:tc>
                  <a:txBody>
                    <a:bodyPr/>
                    <a:lstStyle/>
                    <a:p>
                      <a:pPr algn="l"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 vs. CVAP**</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extLst>
                  <a:ext uri="{0D108BD9-81ED-4DB2-BD59-A6C34878D82A}">
                    <a16:rowId xmlns:a16="http://schemas.microsoft.com/office/drawing/2014/main" val="2128079541"/>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Population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35,681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26,277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37,154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27,402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35,461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25,590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36,492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26,895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38,811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20,579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548088209"/>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Population Variance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-2.8%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87379091"/>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Hispanic/Latino</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10.4%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6.8%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17.1%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12.0%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11.1%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8.9%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9.7%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8.8%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7.2%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859103697"/>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White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75.4%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72.2%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81.6%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73.8%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75.6%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52.7%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64.5%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1292992872"/>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Black/African American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1939262256"/>
                  </a:ext>
                </a:extLst>
              </a:tr>
              <a:tr h="405381">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American Indian/Alaska Native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3045876536"/>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Asian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6.8%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6.2%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20.1%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8.1%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5.5%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24.8%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4231778165"/>
                  </a:ext>
                </a:extLst>
              </a:tr>
              <a:tr h="405381">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Native Hawaiian/Other Pacific Islander</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908695958"/>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Other</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869631994"/>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Two or More Races</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6.1%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2.4%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2.4%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194971070"/>
                  </a:ext>
                </a:extLst>
              </a:tr>
            </a:tbl>
          </a:graphicData>
        </a:graphic>
      </p:graphicFrame>
      <p:sp>
        <p:nvSpPr>
          <p:cNvPr id="7" name="TextBox 6">
            <a:extLst>
              <a:ext uri="{FF2B5EF4-FFF2-40B4-BE49-F238E27FC236}">
                <a16:creationId xmlns:a16="http://schemas.microsoft.com/office/drawing/2014/main" id="{29C68E6B-0A2B-4419-8E15-8F19E2BC87AA}"/>
              </a:ext>
            </a:extLst>
          </p:cNvPr>
          <p:cNvSpPr txBox="1"/>
          <p:nvPr/>
        </p:nvSpPr>
        <p:spPr>
          <a:xfrm>
            <a:off x="152401" y="6112334"/>
            <a:ext cx="8839198" cy="615553"/>
          </a:xfrm>
          <a:prstGeom prst="rect"/>
          <a:noFill/>
        </p:spPr>
        <p:txBody>
          <a:bodyPr wrap="square" rtlCol="0">
            <a:spAutoFit/>
          </a:bodyPr>
          <a:lstStyle/>
          <a:p>
            <a:pPr algn="l" fontAlgn="ctr" rtl="0"/>
            <a:r>
              <a:rPr lang="en-US" sz="800" b="0" i="1" u="none" strike="noStrike" dirty="1">
                <a:solidFill>
                  <a:srgbClr val="000000"/>
                </a:solidFill>
                <a:effectLst/>
                <a:latin typeface="Segoe UI" panose="020b0502040204020203" pitchFamily="34" charset="0"/>
                <a:cs typeface="Segoe UI" panose="020b0502040204020203" pitchFamily="34" charset="0"/>
              </a:rPr>
              <a:t>*Total Population; Source: </a:t>
            </a:r>
            <a:r>
              <a:rPr lang="en-US" sz="800" i="1" dirty="1">
                <a:solidFill>
                  <a:srgbClr val="000000"/>
                </a:solidFill>
                <a:latin typeface="Segoe UI" panose="020b0502040204020203" pitchFamily="34" charset="0"/>
                <a:cs typeface="Segoe UI" panose="020b0502040204020203" pitchFamily="34" charset="0"/>
              </a:rPr>
              <a:t>Redistricting Database for California, Published by Statewide Database on September 20, 2021</a:t>
            </a:r>
            <a:endParaRPr lang="en-US" sz="800" b="0" i="1" u="none" strike="noStrike">
              <a:solidFill>
                <a:srgbClr val="000000"/>
              </a:solidFill>
              <a:effectLst/>
              <a:latin typeface="Segoe UI" panose="020b0502040204020203" pitchFamily="34" charset="0"/>
              <a:cs typeface="Segoe UI" panose="020b0502040204020203" pitchFamily="34" charset="0"/>
            </a:endParaRPr>
          </a:p>
          <a:p>
            <a:pPr algn="l" fontAlgn="ctr" rtl="0"/>
            <a:r>
              <a:rPr lang="en-US" sz="800" b="0" i="1" u="none" strike="noStrike" dirty="1">
                <a:solidFill>
                  <a:srgbClr val="000000"/>
                </a:solidFill>
                <a:effectLst/>
                <a:latin typeface="Segoe UI" panose="020b0502040204020203" pitchFamily="34" charset="0"/>
                <a:cs typeface="Segoe UI" panose="020b0502040204020203" pitchFamily="34" charset="0"/>
              </a:rPr>
              <a:t>**Citizen Voting Age Population (CVAP); Source: American Community Survey, 2015-2019 Data </a:t>
            </a:r>
          </a:p>
          <a:p>
            <a:endParaRPr lang="en-US"/>
          </a:p>
        </p:txBody>
      </p:sp>
    </p:spTree>
    <p:extLst>
      <p:ext uri="{BB962C8B-B14F-4D97-AF65-F5344CB8AC3E}">
        <p14:creationId xmlns:p14="http://schemas.microsoft.com/office/powerpoint/2010/main" val="2550060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CONCEPTUAL TRUSTEE AREAS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dirty="1"/>
              <a:t> </a:t>
            </a:r>
            <a:r>
              <a:rPr lang="en-US" sz="1400" dirty="1">
                <a:latin typeface="Segoe UI" panose="020b0502040204020203" pitchFamily="34" charset="0"/>
                <a:cs typeface="Segoe UI" panose="020b0502040204020203" pitchFamily="34" charset="0"/>
              </a:rPr>
              <a:t>SCENARIO 8</a:t>
            </a:r>
          </a:p>
        </p:txBody>
      </p:sp>
      <p:sp>
        <p:nvSpPr>
          <p:cNvPr id="10" name="Slide Number Placeholder 2">
            <a:extLst>
              <a:ext uri="{FF2B5EF4-FFF2-40B4-BE49-F238E27FC236}">
                <a16:creationId xmlns:a16="http://schemas.microsoft.com/office/drawing/2014/main" id="{399BE66D-AC34-404C-BABF-8105D65BD296}"/>
              </a:ext>
            </a:extLst>
          </p:cNvPr>
          <p:cNvSpPr>
            <a:spLocks noGrp="1"/>
          </p:cNvSpPr>
          <p:nvPr>
            <p:ph type="sldNum" sz="quarter" idx="12"/>
          </p:nvPr>
        </p:nvSpPr>
        <p:spPr>
          <a:xfrm>
            <a:off x="8426656" y="6420111"/>
            <a:ext cx="717344" cy="343762"/>
          </a:xfrm>
        </p:spPr>
        <p:txBody>
          <a:bodyPr/>
          <a:lstStyle/>
          <a:p>
            <a:fld id="{D343C15E-6DA5-42EF-86DB-A5464C0495F2}" type="slidenum">
              <a:rPr lang="en-US" smtClean="0">
                <a:latin typeface="Segoe UI" panose="020b0502040204020203" pitchFamily="34" charset="0"/>
                <a:cs typeface="Segoe UI" panose="020b0502040204020203" pitchFamily="34" charset="0"/>
              </a:rPr>
              <a:t>18</a:t>
            </a:fld>
            <a:endParaRPr lang="en-US">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281047DB-6E18-4FF9-846A-60CC972CC958}"/>
              </a:ext>
            </a:extLst>
          </p:cNvPr>
          <p:cNvPicPr>
            <a:picLocks noChangeAspect="1"/>
          </p:cNvPicPr>
          <p:nvPr/>
        </p:nvPicPr>
        <p:blipFill>
          <a:blip r:embed="rId2"/>
          <a:srcRect/>
          <a:stretch>
            <a:fillRect/>
          </a:stretch>
        </p:blipFill>
        <p:spPr>
          <a:xfrm>
            <a:off x="990600" y="929191"/>
            <a:ext cx="7436056" cy="5415420"/>
          </a:xfrm>
          <a:prstGeom prst="rect"/>
        </p:spPr>
      </p:pic>
    </p:spTree>
    <p:extLst>
      <p:ext uri="{BB962C8B-B14F-4D97-AF65-F5344CB8AC3E}">
        <p14:creationId xmlns:p14="http://schemas.microsoft.com/office/powerpoint/2010/main" val="340615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29C98D7D-E3E0-4AE4-AE22-83735F57441F}"/>
              </a:ext>
            </a:extLst>
          </p:cNvPr>
          <p:cNvSpPr>
            <a:spLocks noGrp="1" noChangeArrowheads="1"/>
          </p:cNvSpPr>
          <p:nvPr>
            <p:ph type="title"/>
          </p:nvPr>
        </p:nvSpPr>
        <p:spPr/>
        <p:txBody>
          <a:bodyPr/>
          <a:lstStyle/>
          <a:p>
            <a:pPr algn="ctr" eaLnBrk="1" hangingPunct="1">
              <a:defRPr/>
            </a:pPr>
            <a:r>
              <a:rPr lang="en-US" altLang="en-US" sz="4000" b="1" dirty="1">
                <a:latin typeface="Arial" charset="0"/>
              </a:rPr>
              <a:t>“By-Trustee Area” Election System</a:t>
            </a:r>
          </a:p>
        </p:txBody>
      </p:sp>
      <p:sp>
        <p:nvSpPr>
          <p:cNvPr id="20484" name="Rectangle 3">
            <a:extLst>
              <a:ext uri="{FF2B5EF4-FFF2-40B4-BE49-F238E27FC236}">
                <a16:creationId xmlns:a16="http://schemas.microsoft.com/office/drawing/2014/main" id="{4CFDAFF0-8868-41CC-8071-80C162609CC2}"/>
              </a:ext>
            </a:extLst>
          </p:cNvPr>
          <p:cNvSpPr>
            <a:spLocks noGrp="1" noChangeArrowheads="1"/>
          </p:cNvSpPr>
          <p:nvPr>
            <p:ph type="body" idx="1"/>
          </p:nvPr>
        </p:nvSpPr>
        <p:spPr>
          <a:xfrm>
            <a:off x="381000" y="1828800"/>
            <a:ext cx="8229600" cy="3657600"/>
          </a:xfrm>
        </p:spPr>
        <p:txBody>
          <a:bodyPr/>
          <a:lstStyle/>
          <a:p>
            <a:pPr>
              <a:defRPr/>
            </a:pPr>
            <a:r>
              <a:rPr lang="en-US" altLang="en-US" i="1" dirty="1">
                <a:latin typeface="Arial" panose="020b0604020202020204" pitchFamily="34" charset="0"/>
                <a:cs typeface="Tahoma" panose="020b0604030504040204" pitchFamily="34" charset="0"/>
              </a:rPr>
              <a:t>Only safe harbor from a CVRA claim</a:t>
            </a:r>
          </a:p>
          <a:p>
            <a:pPr>
              <a:defRPr/>
            </a:pPr>
            <a:r>
              <a:rPr lang="en-US" altLang="en-US" dirty="1">
                <a:latin typeface="Arial" panose="020b0604020202020204" pitchFamily="34" charset="0"/>
                <a:cs typeface="Tahoma" panose="020b0604030504040204" pitchFamily="34" charset="0"/>
              </a:rPr>
              <a:t>School district is divided into trustee areas </a:t>
            </a:r>
          </a:p>
          <a:p>
            <a:pPr>
              <a:defRPr/>
            </a:pPr>
            <a:r>
              <a:rPr lang="en-US" altLang="en-US" dirty="1">
                <a:latin typeface="Arial" panose="020b0604020202020204" pitchFamily="34" charset="0"/>
                <a:cs typeface="Tahoma" panose="020b0604030504040204" pitchFamily="34" charset="0"/>
              </a:rPr>
              <a:t>A governing board member is elected from each trustee area</a:t>
            </a:r>
          </a:p>
          <a:p>
            <a:pPr>
              <a:defRPr/>
            </a:pPr>
            <a:r>
              <a:rPr lang="en-US" altLang="en-US" dirty="1">
                <a:latin typeface="Arial" panose="020b0604020202020204" pitchFamily="34" charset="0"/>
                <a:cs typeface="Tahoma" panose="020b0604030504040204" pitchFamily="34" charset="0"/>
              </a:rPr>
              <a:t>District transitioned in 2017</a:t>
            </a:r>
          </a:p>
          <a:p>
            <a:pPr>
              <a:defRPr/>
            </a:pPr>
            <a:r>
              <a:rPr lang="en-US" altLang="en-US" dirty="1">
                <a:latin typeface="Arial" panose="020b0604020202020204" pitchFamily="34" charset="0"/>
                <a:cs typeface="Tahoma" panose="020b0604030504040204" pitchFamily="34" charset="0"/>
              </a:rPr>
              <a:t>Established Trustee Area Election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DEMOGRAPHICS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dirty="1"/>
              <a:t> </a:t>
            </a:r>
            <a:r>
              <a:rPr lang="en-US" sz="1400" dirty="1">
                <a:latin typeface="Segoe UI" panose="020b0502040204020203" pitchFamily="34" charset="0"/>
                <a:cs typeface="Segoe UI" panose="020b0502040204020203" pitchFamily="34" charset="0"/>
              </a:rPr>
              <a:t>SCENARIO 8</a:t>
            </a:r>
          </a:p>
        </p:txBody>
      </p:sp>
      <p:sp>
        <p:nvSpPr>
          <p:cNvPr id="10" name="Slide Number Placeholder 2">
            <a:extLst>
              <a:ext uri="{FF2B5EF4-FFF2-40B4-BE49-F238E27FC236}">
                <a16:creationId xmlns:a16="http://schemas.microsoft.com/office/drawing/2014/main" id="{399BE66D-AC34-404C-BABF-8105D65BD296}"/>
              </a:ext>
            </a:extLst>
          </p:cNvPr>
          <p:cNvSpPr>
            <a:spLocks noGrp="1"/>
          </p:cNvSpPr>
          <p:nvPr>
            <p:ph type="sldNum" sz="quarter" idx="12"/>
          </p:nvPr>
        </p:nvSpPr>
        <p:spPr>
          <a:xfrm>
            <a:off x="8426656" y="6420111"/>
            <a:ext cx="717344" cy="343762"/>
          </a:xfrm>
        </p:spPr>
        <p:txBody>
          <a:bodyPr/>
          <a:lstStyle/>
          <a:p>
            <a:fld id="{D343C15E-6DA5-42EF-86DB-A5464C0495F2}" type="slidenum">
              <a:rPr lang="en-US" smtClean="0">
                <a:latin typeface="Segoe UI" panose="020b0502040204020203" pitchFamily="34" charset="0"/>
                <a:cs typeface="Segoe UI" panose="020b0502040204020203" pitchFamily="34" charset="0"/>
              </a:rPr>
              <a:t>19</a:t>
            </a:fld>
            <a:endParaRPr lang="en-US">
              <a:latin typeface="Segoe UI" panose="020b0502040204020203" pitchFamily="34" charset="0"/>
              <a:cs typeface="Segoe UI" panose="020b0502040204020203" pitchFamily="34" charset="0"/>
            </a:endParaRPr>
          </a:p>
        </p:txBody>
      </p:sp>
      <p:graphicFrame>
        <p:nvGraphicFramePr>
          <p:cNvPr id="2" name="Table 2">
            <a:extLst>
              <a:ext uri="{FF2B5EF4-FFF2-40B4-BE49-F238E27FC236}">
                <a16:creationId xmlns:a16="http://schemas.microsoft.com/office/drawing/2014/main" id="{49C8DD8C-FBA2-4E2C-937A-8D56375F0D8B}"/>
              </a:ext>
            </a:extLst>
          </p:cNvPr>
          <p:cNvGraphicFramePr>
            <a:graphicFrameLocks noGrp="1"/>
          </p:cNvGraphicFramePr>
          <p:nvPr/>
        </p:nvGraphicFramePr>
        <p:xfrm>
          <a:off x="876300" y="1097280"/>
          <a:ext cx="7391400" cy="365760"/>
        </p:xfrm>
        <a:graphic>
          <a:graphicData uri="http://schemas.openxmlformats.org/drawingml/2006/table">
            <a:tbl>
              <a:tblPr firstRow="1" bandRow="1">
                <a:tableStyleId>{5C22544A-7EE6-4342-B048-85BDC9FD1C3A}</a:tableStyleId>
              </a:tblPr>
              <a:tblGrid>
                <a:gridCol w="1231900">
                  <a:extLst>
                    <a:ext uri="{9D8B030D-6E8A-4147-A177-3AD203B41FA5}">
                      <a16:colId xmlns:a16="http://schemas.microsoft.com/office/drawing/2014/main" val="3979917476"/>
                    </a:ext>
                  </a:extLst>
                </a:gridCol>
                <a:gridCol w="1231900">
                  <a:extLst>
                    <a:ext uri="{9D8B030D-6E8A-4147-A177-3AD203B41FA5}">
                      <a16:colId xmlns:a16="http://schemas.microsoft.com/office/drawing/2014/main" val="2913097018"/>
                    </a:ext>
                  </a:extLst>
                </a:gridCol>
                <a:gridCol w="1231900">
                  <a:extLst>
                    <a:ext uri="{9D8B030D-6E8A-4147-A177-3AD203B41FA5}">
                      <a16:colId xmlns:a16="http://schemas.microsoft.com/office/drawing/2014/main" val="3482826277"/>
                    </a:ext>
                  </a:extLst>
                </a:gridCol>
                <a:gridCol w="1231900">
                  <a:extLst>
                    <a:ext uri="{9D8B030D-6E8A-4147-A177-3AD203B41FA5}">
                      <a16:colId xmlns:a16="http://schemas.microsoft.com/office/drawing/2014/main" val="711783486"/>
                    </a:ext>
                  </a:extLst>
                </a:gridCol>
                <a:gridCol w="1231900">
                  <a:extLst>
                    <a:ext uri="{9D8B030D-6E8A-4147-A177-3AD203B41FA5}">
                      <a16:colId xmlns:a16="http://schemas.microsoft.com/office/drawing/2014/main" val="1851773926"/>
                    </a:ext>
                  </a:extLst>
                </a:gridCol>
                <a:gridCol w="1231900">
                  <a:extLst>
                    <a:ext uri="{9D8B030D-6E8A-4147-A177-3AD203B41FA5}">
                      <a16:colId xmlns:a16="http://schemas.microsoft.com/office/drawing/2014/main" val="1893571508"/>
                    </a:ext>
                  </a:extLst>
                </a:gridCol>
              </a:tblGrid>
              <a:tr h="274320">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Total Population: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183,599</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Ideal </a:t>
                      </a:r>
                      <a:b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b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Trustee Area Size: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36,720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Variance: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tc>
                  <a:txBody>
                    <a:bodyPr/>
                    <a:lstStyle/>
                    <a:p>
                      <a:pPr marL="0" marR="0" lvl="0" indent="0" algn="ctr" defTabSz="914400" fontAlgn="ctr" rtl="0" eaLnBrk="1"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1">
                          <a:ln>
                            <a:noFill/>
                          </a:ln>
                          <a:solidFill>
                            <a:srgbClr val="FFFFFF"/>
                          </a:solidFill>
                          <a:effectLst/>
                          <a:uLnTx/>
                          <a:uFillTx/>
                          <a:latin typeface="Segoe UI" panose="020b0502040204020203" pitchFamily="34" charset="0"/>
                          <a:ea typeface="+mn-ea"/>
                          <a:cs typeface="Segoe UI" panose="020b0502040204020203" pitchFamily="34" charset="0"/>
                        </a:rPr>
                        <a:t>5.9%</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C2529"/>
                    </a:solidFill>
                  </a:tcPr>
                </a:tc>
                <a:extLst>
                  <a:ext uri="{0D108BD9-81ED-4DB2-BD59-A6C34878D82A}">
                    <a16:rowId xmlns:a16="http://schemas.microsoft.com/office/drawing/2014/main" val="671766982"/>
                  </a:ext>
                </a:extLst>
              </a:tr>
            </a:tbl>
          </a:graphicData>
        </a:graphic>
      </p:graphicFrame>
      <p:graphicFrame>
        <p:nvGraphicFramePr>
          <p:cNvPr id="8" name="Table 7">
            <a:extLst>
              <a:ext uri="{FF2B5EF4-FFF2-40B4-BE49-F238E27FC236}">
                <a16:creationId xmlns:a16="http://schemas.microsoft.com/office/drawing/2014/main" id="{B6C8231C-39D3-44F7-92D0-DD99573FDD43}"/>
              </a:ext>
            </a:extLst>
          </p:cNvPr>
          <p:cNvGraphicFramePr>
            <a:graphicFrameLocks noGrp="1"/>
          </p:cNvGraphicFramePr>
          <p:nvPr/>
        </p:nvGraphicFramePr>
        <p:xfrm>
          <a:off x="152401" y="1524000"/>
          <a:ext cx="8839198" cy="4617582"/>
        </p:xfrm>
        <a:graphic>
          <a:graphicData uri="http://schemas.openxmlformats.org/drawingml/2006/table">
            <a:tbl>
              <a:tblPr/>
              <a:tblGrid>
                <a:gridCol w="1998428">
                  <a:extLst>
                    <a:ext uri="{9D8B030D-6E8A-4147-A177-3AD203B41FA5}">
                      <a16:colId xmlns:a16="http://schemas.microsoft.com/office/drawing/2014/main" val="2228347210"/>
                    </a:ext>
                  </a:extLst>
                </a:gridCol>
                <a:gridCol w="684077">
                  <a:extLst>
                    <a:ext uri="{9D8B030D-6E8A-4147-A177-3AD203B41FA5}">
                      <a16:colId xmlns:a16="http://schemas.microsoft.com/office/drawing/2014/main" val="1143745779"/>
                    </a:ext>
                  </a:extLst>
                </a:gridCol>
                <a:gridCol w="684077">
                  <a:extLst>
                    <a:ext uri="{9D8B030D-6E8A-4147-A177-3AD203B41FA5}">
                      <a16:colId xmlns:a16="http://schemas.microsoft.com/office/drawing/2014/main" val="818487019"/>
                    </a:ext>
                  </a:extLst>
                </a:gridCol>
                <a:gridCol w="684077">
                  <a:extLst>
                    <a:ext uri="{9D8B030D-6E8A-4147-A177-3AD203B41FA5}">
                      <a16:colId xmlns:a16="http://schemas.microsoft.com/office/drawing/2014/main" val="1056271748"/>
                    </a:ext>
                  </a:extLst>
                </a:gridCol>
                <a:gridCol w="684077">
                  <a:extLst>
                    <a:ext uri="{9D8B030D-6E8A-4147-A177-3AD203B41FA5}">
                      <a16:colId xmlns:a16="http://schemas.microsoft.com/office/drawing/2014/main" val="3156335764"/>
                    </a:ext>
                  </a:extLst>
                </a:gridCol>
                <a:gridCol w="684077">
                  <a:extLst>
                    <a:ext uri="{9D8B030D-6E8A-4147-A177-3AD203B41FA5}">
                      <a16:colId xmlns:a16="http://schemas.microsoft.com/office/drawing/2014/main" val="3352778635"/>
                    </a:ext>
                  </a:extLst>
                </a:gridCol>
                <a:gridCol w="684077">
                  <a:extLst>
                    <a:ext uri="{9D8B030D-6E8A-4147-A177-3AD203B41FA5}">
                      <a16:colId xmlns:a16="http://schemas.microsoft.com/office/drawing/2014/main" val="3473813046"/>
                    </a:ext>
                  </a:extLst>
                </a:gridCol>
                <a:gridCol w="684077">
                  <a:extLst>
                    <a:ext uri="{9D8B030D-6E8A-4147-A177-3AD203B41FA5}">
                      <a16:colId xmlns:a16="http://schemas.microsoft.com/office/drawing/2014/main" val="1114955670"/>
                    </a:ext>
                  </a:extLst>
                </a:gridCol>
                <a:gridCol w="684077">
                  <a:extLst>
                    <a:ext uri="{9D8B030D-6E8A-4147-A177-3AD203B41FA5}">
                      <a16:colId xmlns:a16="http://schemas.microsoft.com/office/drawing/2014/main" val="1022561057"/>
                    </a:ext>
                  </a:extLst>
                </a:gridCol>
                <a:gridCol w="684077">
                  <a:extLst>
                    <a:ext uri="{9D8B030D-6E8A-4147-A177-3AD203B41FA5}">
                      <a16:colId xmlns:a16="http://schemas.microsoft.com/office/drawing/2014/main" val="3625424577"/>
                    </a:ext>
                  </a:extLst>
                </a:gridCol>
                <a:gridCol w="684077">
                  <a:extLst>
                    <a:ext uri="{9D8B030D-6E8A-4147-A177-3AD203B41FA5}">
                      <a16:colId xmlns:a16="http://schemas.microsoft.com/office/drawing/2014/main" val="4293694290"/>
                    </a:ext>
                  </a:extLst>
                </a:gridCol>
              </a:tblGrid>
              <a:tr h="380682">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Trustee Area 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7A241D"/>
                    </a:solidFill>
                  </a:tcPr>
                </a:tc>
                <a:tc hMerge="1" rowSpan="1">
                  <a:txBody>
                    <a:bodyPr/>
                    <a:lstStyle/>
                    <a:p>
                      <a:endParaRPr lang="en-US"/>
                    </a:p>
                  </a:txBody>
                  <a:tcPr/>
                </a:tc>
                <a:extLst>
                  <a:ext uri="{0D108BD9-81ED-4DB2-BD59-A6C34878D82A}">
                    <a16:rowId xmlns:a16="http://schemas.microsoft.com/office/drawing/2014/main" val="1667276302"/>
                  </a:ext>
                </a:extLst>
              </a:tr>
              <a:tr h="380682">
                <a:tc>
                  <a:txBody>
                    <a:bodyPr/>
                    <a:lstStyle/>
                    <a:p>
                      <a:pPr algn="l"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 vs. CVAP**</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TP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tc>
                  <a:txBody>
                    <a:bodyPr/>
                    <a:lstStyle/>
                    <a:p>
                      <a:pPr algn="ctr" fontAlgn="ctr" rtl="0"/>
                      <a:r>
                        <a:rPr lang="en-US" sz="1300" b="1" i="0" u="none" strike="noStrike" dirty="1">
                          <a:solidFill>
                            <a:srgbClr val="FFFFFF"/>
                          </a:solidFill>
                          <a:effectLst/>
                          <a:latin typeface="Segoe UI" panose="020b0502040204020203" pitchFamily="34" charset="0"/>
                          <a:cs typeface="Segoe UI" panose="020b0502040204020203" pitchFamily="34" charset="0"/>
                        </a:rPr>
                        <a:t>CVAP</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215968"/>
                    </a:solidFill>
                  </a:tcPr>
                </a:tc>
                <a:extLst>
                  <a:ext uri="{0D108BD9-81ED-4DB2-BD59-A6C34878D82A}">
                    <a16:rowId xmlns:a16="http://schemas.microsoft.com/office/drawing/2014/main" val="2128079541"/>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Population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35,681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26,277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37,154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27,402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37,831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26,931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35,890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26,500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37,043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1" i="0" u="none" strike="noStrike" dirty="1">
                          <a:solidFill>
                            <a:srgbClr val="FFFFFF"/>
                          </a:solidFill>
                          <a:effectLst/>
                          <a:latin typeface="Segoe UI" panose="020b0502040204020203" pitchFamily="34" charset="0"/>
                        </a:rPr>
                        <a:t>19,633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548088209"/>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Population Variance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-2.8%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-2.3%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N/A</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87379091"/>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Hispanic/Latino</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10.4%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6.8%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17.1%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12.0%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9.7%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8.8%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9.2%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7.5%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859103697"/>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White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75.4%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84.1%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72.2%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81.6%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74.7%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75.5%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83.1%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62.8%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1292992872"/>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Black/African American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1939262256"/>
                  </a:ext>
                </a:extLst>
              </a:tr>
              <a:tr h="405381">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American Indian/Alaska Native</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3045876536"/>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Asian</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6.8%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6.2%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3.6%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19.0%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12.2%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8.2%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5.6%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32.3%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26.3%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4231778165"/>
                  </a:ext>
                </a:extLst>
              </a:tr>
              <a:tr h="405381">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Native Hawaiian/Other Pacific Islander</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908695958"/>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Other</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rtl="0"/>
                      <a:r>
                        <a:rPr lang="en-US" sz="1300" b="0" i="0" u="none" strike="noStrike" dirty="1">
                          <a:solidFill>
                            <a:srgbClr val="000000"/>
                          </a:solidFill>
                          <a:effectLst/>
                          <a:latin typeface="Segoe UI" panose="020b0502040204020203" pitchFamily="34" charset="0"/>
                        </a:rPr>
                        <a:t>0.4%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0.6%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ctr"/>
                      <a:r>
                        <a:rPr lang="en-US" sz="1300" b="1" i="0" u="none" strike="noStrike" dirty="1">
                          <a:solidFill>
                            <a:srgbClr val="FFFFFF"/>
                          </a:solidFill>
                          <a:effectLst/>
                          <a:latin typeface="Arial" panose="020b0604020202020204" pitchFamily="34" charset="0"/>
                        </a:rPr>
                        <a:t>0.0%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869631994"/>
                  </a:ext>
                </a:extLst>
              </a:tr>
              <a:tr h="380682">
                <a:tc>
                  <a:txBody>
                    <a:bodyPr/>
                    <a:lstStyle/>
                    <a:p>
                      <a:pPr algn="l" fontAlgn="ctr" rtl="0"/>
                      <a:r>
                        <a:rPr lang="en-US" sz="1300" b="0" i="0" u="none" strike="noStrike" dirty="1">
                          <a:solidFill>
                            <a:srgbClr val="000000"/>
                          </a:solidFill>
                          <a:effectLst/>
                          <a:latin typeface="Segoe UI" panose="020b0502040204020203" pitchFamily="34" charset="0"/>
                          <a:cs typeface="Segoe UI" panose="020b0502040204020203" pitchFamily="34" charset="0"/>
                        </a:rPr>
                        <a:t>Two or More Races</a:t>
                      </a:r>
                    </a:p>
                  </a:txBody>
                  <a:tcPr marL="68628"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rtl="0"/>
                      <a:r>
                        <a:rPr lang="en-US" sz="1300" b="0" i="0" u="none" strike="noStrike" dirty="1">
                          <a:solidFill>
                            <a:srgbClr val="000000"/>
                          </a:solidFill>
                          <a:effectLst/>
                          <a:latin typeface="Segoe UI" panose="020b0502040204020203" pitchFamily="34" charset="0"/>
                        </a:rPr>
                        <a:t>6.1%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2.7%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5.2%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1.7%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a:txBody>
                    <a:bodyPr/>
                    <a:lstStyle/>
                    <a:p>
                      <a:pPr algn="ctr" fontAlgn="ctr" rtl="0"/>
                      <a:r>
                        <a:rPr lang="en-US" sz="1300" b="0" i="0" u="none" strike="noStrike" dirty="1">
                          <a:solidFill>
                            <a:srgbClr val="000000"/>
                          </a:solidFill>
                          <a:effectLst/>
                          <a:latin typeface="Segoe UI" panose="020b0502040204020203" pitchFamily="34" charset="0"/>
                        </a:rPr>
                        <a:t>6.0%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ctr"/>
                      <a:r>
                        <a:rPr lang="en-US" sz="1300" b="1" i="0" u="none" strike="noStrike" dirty="1">
                          <a:solidFill>
                            <a:srgbClr val="FFFFFF"/>
                          </a:solidFill>
                          <a:effectLst/>
                          <a:latin typeface="Arial" panose="020b0604020202020204" pitchFamily="34" charset="0"/>
                        </a:rPr>
                        <a:t>2.0%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extLst>
                  <a:ext uri="{0D108BD9-81ED-4DB2-BD59-A6C34878D82A}">
                    <a16:rowId xmlns:a16="http://schemas.microsoft.com/office/drawing/2014/main" val="2194971070"/>
                  </a:ext>
                </a:extLst>
              </a:tr>
            </a:tbl>
          </a:graphicData>
        </a:graphic>
      </p:graphicFrame>
      <p:sp>
        <p:nvSpPr>
          <p:cNvPr id="7" name="TextBox 6">
            <a:extLst>
              <a:ext uri="{FF2B5EF4-FFF2-40B4-BE49-F238E27FC236}">
                <a16:creationId xmlns:a16="http://schemas.microsoft.com/office/drawing/2014/main" id="{29C68E6B-0A2B-4419-8E15-8F19E2BC87AA}"/>
              </a:ext>
            </a:extLst>
          </p:cNvPr>
          <p:cNvSpPr txBox="1"/>
          <p:nvPr/>
        </p:nvSpPr>
        <p:spPr>
          <a:xfrm>
            <a:off x="152401" y="6112334"/>
            <a:ext cx="8839198" cy="615553"/>
          </a:xfrm>
          <a:prstGeom prst="rect"/>
          <a:noFill/>
        </p:spPr>
        <p:txBody>
          <a:bodyPr wrap="square" rtlCol="0">
            <a:spAutoFit/>
          </a:bodyPr>
          <a:lstStyle/>
          <a:p>
            <a:pPr algn="l" fontAlgn="ctr" rtl="0"/>
            <a:r>
              <a:rPr lang="en-US" sz="800" b="0" i="1" u="none" strike="noStrike" dirty="1">
                <a:solidFill>
                  <a:srgbClr val="000000"/>
                </a:solidFill>
                <a:effectLst/>
                <a:latin typeface="Segoe UI" panose="020b0502040204020203" pitchFamily="34" charset="0"/>
                <a:cs typeface="Segoe UI" panose="020b0502040204020203" pitchFamily="34" charset="0"/>
              </a:rPr>
              <a:t>*Total Population; Source: </a:t>
            </a:r>
            <a:r>
              <a:rPr lang="en-US" sz="800" i="1" dirty="1">
                <a:solidFill>
                  <a:srgbClr val="000000"/>
                </a:solidFill>
                <a:latin typeface="Segoe UI" panose="020b0502040204020203" pitchFamily="34" charset="0"/>
                <a:cs typeface="Segoe UI" panose="020b0502040204020203" pitchFamily="34" charset="0"/>
              </a:rPr>
              <a:t>Redistricting Database for California, Published by Statewide Database on September 20, 2021</a:t>
            </a:r>
            <a:endParaRPr lang="en-US" sz="800" b="0" i="1" u="none" strike="noStrike">
              <a:solidFill>
                <a:srgbClr val="000000"/>
              </a:solidFill>
              <a:effectLst/>
              <a:latin typeface="Segoe UI" panose="020b0502040204020203" pitchFamily="34" charset="0"/>
              <a:cs typeface="Segoe UI" panose="020b0502040204020203" pitchFamily="34" charset="0"/>
            </a:endParaRPr>
          </a:p>
          <a:p>
            <a:pPr algn="l" fontAlgn="ctr" rtl="0"/>
            <a:r>
              <a:rPr lang="en-US" sz="800" b="0" i="1" u="none" strike="noStrike" dirty="1">
                <a:solidFill>
                  <a:srgbClr val="000000"/>
                </a:solidFill>
                <a:effectLst/>
                <a:latin typeface="Segoe UI" panose="020b0502040204020203" pitchFamily="34" charset="0"/>
                <a:cs typeface="Segoe UI" panose="020b0502040204020203" pitchFamily="34" charset="0"/>
              </a:rPr>
              <a:t>**Citizen Voting Age Population (CVAP); Source: American Community Survey, 2015-2019 Data </a:t>
            </a:r>
          </a:p>
          <a:p>
            <a:endParaRPr lang="en-US"/>
          </a:p>
        </p:txBody>
      </p:sp>
    </p:spTree>
    <p:extLst>
      <p:ext uri="{BB962C8B-B14F-4D97-AF65-F5344CB8AC3E}">
        <p14:creationId xmlns:p14="http://schemas.microsoft.com/office/powerpoint/2010/main" val="3461483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aphicFrame>
        <p:nvGraphicFramePr>
          <p:cNvPr id="11" name="Table 6">
            <a:extLst>
              <a:ext uri="{FF2B5EF4-FFF2-40B4-BE49-F238E27FC236}">
                <a16:creationId xmlns:a16="http://schemas.microsoft.com/office/drawing/2014/main" id="{4E33246B-8932-4E78-9618-F0EFD207B6A4}"/>
              </a:ext>
            </a:extLst>
          </p:cNvPr>
          <p:cNvGraphicFramePr>
            <a:graphicFrameLocks noGrp="1"/>
          </p:cNvGraphicFramePr>
          <p:nvPr>
            <p:extLst>
              <p:ext uri="{D42A27DB-BD31-4B8C-83A1-F6EECF244321}">
                <p14:modId xmlns:p14="http://schemas.microsoft.com/office/powerpoint/2010/main" val="586845187"/>
              </p:ext>
            </p:extLst>
          </p:nvPr>
        </p:nvGraphicFramePr>
        <p:xfrm>
          <a:off x="250928" y="1597182"/>
          <a:ext cx="8534400" cy="268942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6293537"/>
                    </a:ext>
                  </a:extLst>
                </a:gridCol>
                <a:gridCol w="6096000">
                  <a:extLst>
                    <a:ext uri="{9D8B030D-6E8A-4147-A177-3AD203B41FA5}">
                      <a16:colId xmlns:a16="http://schemas.microsoft.com/office/drawing/2014/main" val="2759737812"/>
                    </a:ext>
                  </a:extLst>
                </a:gridCol>
              </a:tblGrid>
              <a:tr h="462127">
                <a:tc>
                  <a:txBody>
                    <a:bodyPr/>
                    <a:lstStyle/>
                    <a:p>
                      <a:pPr marL="0" marR="0" lvl="0" indent="0" algn="l" defTabSz="914400" fontAlgn="auto" rtl="0" eaLnBrk="1" latinLnBrk="0" hangingPunct="1">
                        <a:lnSpc>
                          <a:spcPct val="100000"/>
                        </a:lnSpc>
                        <a:spcBef>
                          <a:spcPct val="0"/>
                        </a:spcBef>
                        <a:spcAft>
                          <a:spcPct val="0"/>
                        </a:spcAft>
                        <a:buClrTx/>
                        <a:buSzTx/>
                        <a:buFontTx/>
                        <a:buNone/>
                        <a:defRPr/>
                      </a:pPr>
                      <a:r>
                        <a:rPr lang="en-US" sz="1400" b="1" spc="200" baseline="0" dirty="1">
                          <a:solidFill>
                            <a:srgbClr val="000000"/>
                          </a:solidFill>
                          <a:latin typeface="Segoe UI" panose="020b0502040204020203" pitchFamily="34" charset="0"/>
                          <a:cs typeface="Segoe UI" panose="020b0502040204020203" pitchFamily="34" charset="0"/>
                        </a:rPr>
                        <a:t>DATE</a:t>
                      </a:r>
                    </a:p>
                  </a:txBody>
                  <a:tcPr anchor="b">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fontAlgn="auto" rtl="0" eaLnBrk="1" latinLnBrk="0" hangingPunct="1">
                        <a:lnSpc>
                          <a:spcPct val="100000"/>
                        </a:lnSpc>
                        <a:spcBef>
                          <a:spcPct val="0"/>
                        </a:spcBef>
                        <a:spcAft>
                          <a:spcPct val="0"/>
                        </a:spcAft>
                        <a:buClrTx/>
                        <a:buSzTx/>
                        <a:buFontTx/>
                        <a:buNone/>
                        <a:defRPr/>
                      </a:pPr>
                      <a:r>
                        <a:rPr lang="en-US" sz="1400" b="1" spc="200" baseline="0" dirty="1">
                          <a:solidFill>
                            <a:srgbClr val="000000"/>
                          </a:solidFill>
                          <a:latin typeface="Segoe UI" panose="020b0502040204020203" pitchFamily="34" charset="0"/>
                          <a:cs typeface="Segoe UI" panose="020b0502040204020203" pitchFamily="34" charset="0"/>
                        </a:rPr>
                        <a:t>ACTIVITY</a:t>
                      </a:r>
                    </a:p>
                  </a:txBody>
                  <a:tcPr anchor="b">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553109"/>
                  </a:ext>
                </a:extLst>
              </a:tr>
              <a:tr h="623504">
                <a:tc>
                  <a:txBody>
                    <a:bodyPr/>
                    <a:lstStyle/>
                    <a:p>
                      <a:pPr algn="l"/>
                      <a:r>
                        <a:rPr lang="en-US" sz="1400" b="1" i="0" strike="noStrike" dirty="1">
                          <a:solidFill>
                            <a:schemeClr val="tx1">
                              <a:lumMod val="95000"/>
                              <a:lumOff val="5000"/>
                            </a:schemeClr>
                          </a:solidFill>
                          <a:latin typeface="Segoe UI" panose="020b0502040204020203" pitchFamily="34" charset="0"/>
                          <a:cs typeface="Segoe UI" panose="020b0502040204020203" pitchFamily="34" charset="0"/>
                        </a:rPr>
                        <a:t>January 20, 2022</a:t>
                      </a:r>
                    </a:p>
                  </a:txBody>
                  <a:tcPr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tabLst>
                          <a:tab pos="1376363" algn="l"/>
                        </a:tabLst>
                      </a:pPr>
                      <a:r>
                        <a:rPr lang="en-US" sz="1400" b="1" strike="noStrike" dirty="1">
                          <a:solidFill>
                            <a:schemeClr val="tx1">
                              <a:lumMod val="95000"/>
                              <a:lumOff val="5000"/>
                            </a:schemeClr>
                          </a:solidFill>
                          <a:latin typeface="Segoe UI" panose="020b0502040204020203" pitchFamily="34" charset="0"/>
                          <a:cs typeface="Segoe UI" panose="020b0502040204020203" pitchFamily="34" charset="0"/>
                        </a:rPr>
                        <a:t>Board Meeting:	</a:t>
                      </a:r>
                      <a:r>
                        <a:rPr lang="en-US" sz="1400" b="1" strike="noStrike" baseline="0" dirty="1">
                          <a:solidFill>
                            <a:schemeClr val="tx1">
                              <a:lumMod val="95000"/>
                              <a:lumOff val="5000"/>
                            </a:schemeClr>
                          </a:solidFill>
                          <a:latin typeface="Segoe UI" panose="020b0502040204020203" pitchFamily="34" charset="0"/>
                          <a:cs typeface="Segoe UI" panose="020b0502040204020203" pitchFamily="34" charset="0"/>
                        </a:rPr>
                        <a:t>Presentation on Evaluation of Existing Voting Areas</a:t>
                      </a:r>
                    </a:p>
                    <a:p>
                      <a:pPr>
                        <a:tabLst>
                          <a:tab pos="1376363" algn="l"/>
                        </a:tabLst>
                      </a:pPr>
                      <a:r>
                        <a:rPr lang="en-US" sz="1400" b="1" strike="noStrike" baseline="0" dirty="1">
                          <a:solidFill>
                            <a:schemeClr val="tx1">
                              <a:lumMod val="95000"/>
                              <a:lumOff val="5000"/>
                            </a:schemeClr>
                          </a:solidFill>
                          <a:latin typeface="Segoe UI" panose="020b0502040204020203" pitchFamily="34" charset="0"/>
                          <a:cs typeface="Segoe UI" panose="020b0502040204020203" pitchFamily="34" charset="0"/>
                        </a:rPr>
                        <a:t>	Review Initial Draft Adjusted Scenarios</a:t>
                      </a:r>
                      <a:endParaRPr lang="en-US" sz="1400" b="1" strike="noStrike">
                        <a:solidFill>
                          <a:schemeClr val="tx1">
                            <a:lumMod val="95000"/>
                            <a:lumOff val="5000"/>
                          </a:schemeClr>
                        </a:solidFill>
                        <a:latin typeface="Segoe UI" panose="020b0502040204020203" pitchFamily="34" charset="0"/>
                        <a:cs typeface="Segoe UI" panose="020b0502040204020203" pitchFamily="34" charset="0"/>
                      </a:endParaRPr>
                    </a:p>
                  </a:txBody>
                  <a:tcPr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14305621"/>
                  </a:ext>
                </a:extLst>
              </a:tr>
              <a:tr h="46212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r>
                        <a:rPr lang="en-US" sz="1400" b="0" strike="noStrike" dirty="1">
                          <a:solidFill>
                            <a:schemeClr val="tx1">
                              <a:lumMod val="95000"/>
                              <a:lumOff val="5000"/>
                            </a:schemeClr>
                          </a:solidFill>
                          <a:latin typeface="Segoe UI" panose="020b0502040204020203" pitchFamily="34" charset="0"/>
                          <a:cs typeface="Segoe UI" panose="020b0502040204020203" pitchFamily="34" charset="0"/>
                        </a:rPr>
                        <a:t>January – February 2022</a:t>
                      </a:r>
                    </a:p>
                  </a:txBody>
                  <a:tcPr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tabLst>
                          <a:tab pos="1258888" algn="l"/>
                        </a:tabLst>
                      </a:pPr>
                      <a:r>
                        <a:rPr lang="en-US" sz="1400" b="0" strike="noStrike" dirty="1">
                          <a:solidFill>
                            <a:schemeClr val="tx1">
                              <a:lumMod val="95000"/>
                              <a:lumOff val="5000"/>
                            </a:schemeClr>
                          </a:solidFill>
                          <a:latin typeface="Segoe UI" panose="020b0502040204020203" pitchFamily="34" charset="0"/>
                          <a:cs typeface="Segoe UI" panose="020b0502040204020203" pitchFamily="34" charset="0"/>
                        </a:rPr>
                        <a:t>Cooperative Strategies revises maps of adjusted Voting Areas if necessary.</a:t>
                      </a:r>
                      <a:endParaRPr lang="en-US" sz="1400" b="0" strike="noStrike" baseline="0">
                        <a:solidFill>
                          <a:schemeClr val="tx1">
                            <a:lumMod val="95000"/>
                            <a:lumOff val="5000"/>
                          </a:schemeClr>
                        </a:solidFill>
                        <a:latin typeface="Segoe UI" panose="020b0502040204020203" pitchFamily="34" charset="0"/>
                        <a:cs typeface="Segoe UI" panose="020b0502040204020203" pitchFamily="34" charset="0"/>
                      </a:endParaRPr>
                    </a:p>
                  </a:txBody>
                  <a:tcPr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1962219"/>
                  </a:ext>
                </a:extLst>
              </a:tr>
              <a:tr h="462127">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r>
                        <a:rPr lang="en-US" sz="1400" b="1" i="0" dirty="1">
                          <a:solidFill>
                            <a:schemeClr val="tx1">
                              <a:lumMod val="95000"/>
                              <a:lumOff val="5000"/>
                            </a:schemeClr>
                          </a:solidFill>
                          <a:latin typeface="Segoe UI" panose="020b0502040204020203" pitchFamily="34" charset="0"/>
                          <a:cs typeface="Segoe UI" panose="020b0502040204020203" pitchFamily="34" charset="0"/>
                        </a:rPr>
                        <a:t>February 17, 2022</a:t>
                      </a:r>
                    </a:p>
                  </a:txBody>
                  <a:tcPr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tabLst>
                          <a:tab pos="1258888" algn="l"/>
                        </a:tabLst>
                      </a:pPr>
                      <a:r>
                        <a:rPr lang="en-US" sz="1400" b="1" dirty="1">
                          <a:solidFill>
                            <a:schemeClr val="tx1">
                              <a:lumMod val="95000"/>
                              <a:lumOff val="5000"/>
                            </a:schemeClr>
                          </a:solidFill>
                          <a:latin typeface="Segoe UI" panose="020b0502040204020203" pitchFamily="34" charset="0"/>
                          <a:cs typeface="Segoe UI" panose="020b0502040204020203" pitchFamily="34" charset="0"/>
                        </a:rPr>
                        <a:t>Board Meeting:  Review Adjusted Map Scenarios</a:t>
                      </a:r>
                    </a:p>
                    <a:p>
                      <a:pPr>
                        <a:tabLst>
                          <a:tab pos="1258888" algn="l"/>
                        </a:tabLst>
                      </a:pPr>
                      <a:r>
                        <a:rPr lang="en-US" sz="1400" b="1" dirty="1">
                          <a:solidFill>
                            <a:schemeClr val="tx1">
                              <a:lumMod val="95000"/>
                              <a:lumOff val="5000"/>
                            </a:schemeClr>
                          </a:solidFill>
                          <a:latin typeface="Segoe UI" panose="020b0502040204020203" pitchFamily="34" charset="0"/>
                          <a:cs typeface="Segoe UI" panose="020b0502040204020203" pitchFamily="34" charset="0"/>
                        </a:rPr>
                        <a:t>                            Board Adopts Final Trustee Area Map</a:t>
                      </a:r>
                    </a:p>
                  </a:txBody>
                  <a:tcPr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266924"/>
                  </a:ext>
                </a:extLst>
              </a:tr>
              <a:tr h="623504">
                <a:tc>
                  <a:txBody>
                    <a:bodyPr/>
                    <a:lstStyle/>
                    <a:p>
                      <a:pPr marL="0" marR="0" lvl="0" indent="0" algn="l" defTabSz="914400" fontAlgn="auto" rtl="0" eaLnBrk="1" latinLnBrk="0" hangingPunct="1">
                        <a:lnSpc>
                          <a:spcPct val="100000"/>
                        </a:lnSpc>
                        <a:spcBef>
                          <a:spcPct val="0"/>
                        </a:spcBef>
                        <a:spcAft>
                          <a:spcPct val="0"/>
                        </a:spcAft>
                        <a:buClrTx/>
                        <a:buSzTx/>
                        <a:buFontTx/>
                        <a:buNone/>
                        <a:defRPr/>
                      </a:pPr>
                      <a:r>
                        <a:rPr lang="en-US" sz="1400" b="0" dirty="1">
                          <a:solidFill>
                            <a:schemeClr val="tx1">
                              <a:lumMod val="95000"/>
                              <a:lumOff val="5000"/>
                            </a:schemeClr>
                          </a:solidFill>
                          <a:latin typeface="Segoe UI" panose="020b0502040204020203" pitchFamily="34" charset="0"/>
                          <a:cs typeface="Segoe UI" panose="020b0502040204020203" pitchFamily="34" charset="0"/>
                        </a:rPr>
                        <a:t>By March 1, 2022</a:t>
                      </a:r>
                    </a:p>
                    <a:p>
                      <a:pPr algn="l"/>
                      <a:endParaRPr lang="en-US" sz="1400" b="0" i="0" baseline="30000">
                        <a:solidFill>
                          <a:schemeClr val="tx1">
                            <a:lumMod val="95000"/>
                            <a:lumOff val="5000"/>
                          </a:schemeClr>
                        </a:solidFill>
                        <a:latin typeface="Segoe UI" panose="020b0502040204020203" pitchFamily="34" charset="0"/>
                        <a:cs typeface="Segoe UI" panose="020b0502040204020203" pitchFamily="34" charset="0"/>
                      </a:endParaRPr>
                    </a:p>
                  </a:txBody>
                  <a:tcPr anchor="b">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fontAlgn="auto" rtl="0" eaLnBrk="1" latinLnBrk="0" hangingPunct="1">
                        <a:lnSpc>
                          <a:spcPct val="100000"/>
                        </a:lnSpc>
                        <a:spcBef>
                          <a:spcPct val="0"/>
                        </a:spcBef>
                        <a:spcAft>
                          <a:spcPct val="0"/>
                        </a:spcAft>
                        <a:buClrTx/>
                        <a:buSzTx/>
                        <a:buFontTx/>
                        <a:buNone/>
                        <a:defRPr/>
                      </a:pPr>
                      <a:r>
                        <a:rPr lang="en-US" sz="1400" b="0" dirty="1">
                          <a:solidFill>
                            <a:schemeClr val="tx1">
                              <a:lumMod val="95000"/>
                              <a:lumOff val="5000"/>
                            </a:schemeClr>
                          </a:solidFill>
                          <a:latin typeface="Segoe UI" panose="020b0502040204020203" pitchFamily="34" charset="0"/>
                          <a:cs typeface="Segoe UI" panose="020b0502040204020203" pitchFamily="34" charset="0"/>
                        </a:rPr>
                        <a:t>Final Trustee Area Map to the County Registrars of Voters.</a:t>
                      </a:r>
                    </a:p>
                  </a:txBody>
                  <a:tcPr anchor="ctr">
                    <a:lnL w="6350" cap="flat" cmpd="sng" algn="ctr">
                      <a:solidFill>
                        <a:srgbClr val="797979"/>
                      </a:solidFill>
                      <a:prstDash val="solid"/>
                      <a:round/>
                      <a:headEnd type="none" w="med" len="med"/>
                      <a:tailEnd type="none" w="med" len="med"/>
                    </a:lnL>
                    <a:lnR w="6350" cap="flat" cmpd="sng" algn="ctr">
                      <a:solidFill>
                        <a:srgbClr val="797979"/>
                      </a:solidFill>
                      <a:prstDash val="solid"/>
                      <a:round/>
                      <a:headEnd type="none" w="med" len="med"/>
                      <a:tailEnd type="none" w="med" len="med"/>
                    </a:lnR>
                    <a:lnT w="6350" cap="flat" cmpd="sng" algn="ctr">
                      <a:solidFill>
                        <a:srgbClr val="797979"/>
                      </a:solidFill>
                      <a:prstDash val="solid"/>
                      <a:round/>
                      <a:headEnd type="none" w="med" len="med"/>
                      <a:tailEnd type="none" w="med" len="med"/>
                    </a:lnT>
                    <a:lnB w="6350" cap="flat" cmpd="sng" algn="ctr">
                      <a:solidFill>
                        <a:srgbClr val="797979"/>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8262132"/>
                  </a:ext>
                </a:extLst>
              </a:tr>
            </a:tbl>
          </a:graphicData>
        </a:graphic>
      </p:graphicFrame>
      <p:sp>
        <p:nvSpPr>
          <p:cNvPr id="5" name="Rectangle 2">
            <a:extLst>
              <a:ext uri="{FF2B5EF4-FFF2-40B4-BE49-F238E27FC236}">
                <a16:creationId xmlns:a16="http://schemas.microsoft.com/office/drawing/2014/main" id="{4F45F27C-0C82-48CE-B557-731535878AA5}"/>
              </a:ext>
            </a:extLst>
          </p:cNvPr>
          <p:cNvSpPr txBox="1">
            <a:spLocks noChangeArrowheads="1"/>
          </p:cNvSpPr>
          <p:nvPr/>
        </p:nvSpPr>
        <p:spPr>
          <a:xfrm>
            <a:off x="228600" y="228600"/>
            <a:ext cx="8610600" cy="1066800"/>
          </a:xfrm>
          <a:prstGeom prst="rect"/>
        </p:spPr>
        <p:txBody>
          <a:bodyPr/>
          <a:lstStyle>
            <a:lvl1pPr algn="l" fontAlgn="base" rtl="0" eaLnBrk="0" hangingPunct="0">
              <a:spcBef>
                <a:spcPct val="0"/>
              </a:spcBef>
              <a:spcAft>
                <a:spcPct val="0"/>
              </a:spcAft>
              <a:defRPr sz="4400">
                <a:solidFill>
                  <a:schemeClr val="tx1"/>
                </a:solidFill>
                <a:latin typeface="Tahoma"/>
                <a:ea typeface="+mj-ea"/>
                <a:cs typeface="Tahoma"/>
              </a:defRPr>
            </a:lvl1pPr>
            <a:lvl2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2pPr>
            <a:lvl3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3pPr>
            <a:lvl4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4pPr>
            <a:lvl5pPr algn="l" fontAlgn="base" rtl="0" eaLnBrk="0"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fontAlgn="base" rtl="0">
              <a:spcBef>
                <a:spcPct val="0"/>
              </a:spcBef>
              <a:spcAft>
                <a:spcPct val="0"/>
              </a:spcAft>
              <a:defRPr sz="4400">
                <a:solidFill>
                  <a:schemeClr val="tx1"/>
                </a:solidFill>
                <a:latin typeface="Arial" charset="0"/>
                <a:ea typeface="ＭＳ Ｐゴシック" charset="0"/>
              </a:defRPr>
            </a:lvl6pPr>
            <a:lvl7pPr marL="914400" algn="l" fontAlgn="base" rtl="0">
              <a:spcBef>
                <a:spcPct val="0"/>
              </a:spcBef>
              <a:spcAft>
                <a:spcPct val="0"/>
              </a:spcAft>
              <a:defRPr sz="4400">
                <a:solidFill>
                  <a:schemeClr val="tx1"/>
                </a:solidFill>
                <a:latin typeface="Arial" charset="0"/>
                <a:ea typeface="ＭＳ Ｐゴシック" charset="0"/>
              </a:defRPr>
            </a:lvl7pPr>
            <a:lvl8pPr marL="1371600" algn="l" fontAlgn="base" rtl="0">
              <a:spcBef>
                <a:spcPct val="0"/>
              </a:spcBef>
              <a:spcAft>
                <a:spcPct val="0"/>
              </a:spcAft>
              <a:defRPr sz="4400">
                <a:solidFill>
                  <a:schemeClr val="tx1"/>
                </a:solidFill>
                <a:latin typeface="Arial" charset="0"/>
                <a:ea typeface="ＭＳ Ｐゴシック" charset="0"/>
              </a:defRPr>
            </a:lvl8pPr>
            <a:lvl9pPr marL="1828800" algn="l" fontAlgn="base" rtl="0">
              <a:spcBef>
                <a:spcPct val="0"/>
              </a:spcBef>
              <a:spcAft>
                <a:spcPct val="0"/>
              </a:spcAft>
              <a:defRPr sz="4400">
                <a:solidFill>
                  <a:schemeClr val="tx1"/>
                </a:solidFill>
                <a:latin typeface="Arial" charset="0"/>
                <a:ea typeface="ＭＳ Ｐゴシック" charset="0"/>
              </a:defRPr>
            </a:lvl9pPr>
          </a:lstStyle>
          <a:p>
            <a:pPr algn="ctr" eaLnBrk="1" hangingPunct="1">
              <a:defRPr/>
            </a:pPr>
            <a:r>
              <a:rPr lang="en-US" altLang="en-US" b="1" kern="0" dirty="1">
                <a:latin typeface="Arial" charset="0"/>
              </a:rPr>
              <a:t>Next Steps</a:t>
            </a:r>
          </a:p>
        </p:txBody>
      </p:sp>
    </p:spTree>
    <p:extLst>
      <p:ext uri="{BB962C8B-B14F-4D97-AF65-F5344CB8AC3E}">
        <p14:creationId xmlns:p14="http://schemas.microsoft.com/office/powerpoint/2010/main" val="215332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D9A673-F528-43BD-B5A9-81DF60E4B58F}"/>
              </a:ext>
            </a:extLst>
          </p:cNvPr>
          <p:cNvSpPr>
            <a:spLocks noGrp="1"/>
          </p:cNvSpPr>
          <p:nvPr>
            <p:ph type="body" sz="quarter" idx="10"/>
          </p:nvPr>
        </p:nvSpPr>
        <p:spPr/>
        <p:txBody>
          <a:bodyPr/>
          <a:lstStyle/>
          <a:p>
            <a:r>
              <a:rPr lang="en-US" cap="all" dirty="1">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416728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866E-B883-4AE3-8520-88B64CBF0DFF}"/>
              </a:ext>
            </a:extLst>
          </p:cNvPr>
          <p:cNvSpPr>
            <a:spLocks noGrp="1"/>
          </p:cNvSpPr>
          <p:nvPr>
            <p:ph type="title"/>
          </p:nvPr>
        </p:nvSpPr>
        <p:spPr/>
        <p:txBody>
          <a:bodyPr/>
          <a:lstStyle/>
          <a:p>
            <a:r>
              <a:rPr lang="en-US" dirty="1"/>
              <a:t>Trustee Areas</a:t>
            </a:r>
          </a:p>
        </p:txBody>
      </p:sp>
      <p:sp>
        <p:nvSpPr>
          <p:cNvPr id="3" name="Content Placeholder 2">
            <a:extLst>
              <a:ext uri="{FF2B5EF4-FFF2-40B4-BE49-F238E27FC236}">
                <a16:creationId xmlns:a16="http://schemas.microsoft.com/office/drawing/2014/main" id="{5E3F6A3F-F4CC-460D-A74E-FDE700B8B78D}"/>
              </a:ext>
            </a:extLst>
          </p:cNvPr>
          <p:cNvSpPr>
            <a:spLocks noGrp="1"/>
          </p:cNvSpPr>
          <p:nvPr>
            <p:ph idx="1"/>
          </p:nvPr>
        </p:nvSpPr>
        <p:spPr/>
        <p:txBody>
          <a:bodyPr/>
          <a:lstStyle/>
          <a:p>
            <a:r>
              <a:rPr lang="en-US" dirty="1"/>
              <a:t>Establishment of Trustee Areas</a:t>
            </a:r>
          </a:p>
          <a:p>
            <a:pPr lvl="1"/>
            <a:r>
              <a:rPr lang="en-US" dirty="1"/>
              <a:t>Elections code 10010, 14027 et seq.</a:t>
            </a:r>
          </a:p>
          <a:p>
            <a:pPr lvl="1"/>
            <a:r>
              <a:rPr lang="en-US" dirty="1"/>
              <a:t>Final map </a:t>
            </a:r>
            <a:r>
              <a:rPr lang="en-US" dirty="1">
                <a:sym typeface="Wingdings" panose="05000000000000000000" pitchFamily="2" charset="2"/>
              </a:rPr>
              <a:t> population variance &lt; 10%</a:t>
            </a:r>
            <a:endParaRPr lang="en-US"/>
          </a:p>
          <a:p>
            <a:r>
              <a:rPr lang="en-US" dirty="1"/>
              <a:t>Adjustment of Trustee Areas after Census </a:t>
            </a:r>
          </a:p>
          <a:p>
            <a:pPr lvl="1"/>
            <a:r>
              <a:rPr lang="en-US" dirty="1"/>
              <a:t>Ed. Code 5019.5</a:t>
            </a:r>
          </a:p>
          <a:p>
            <a:pPr lvl="1"/>
            <a:endParaRPr lang="en-US"/>
          </a:p>
          <a:p>
            <a:pPr marL="0" indent="0">
              <a:buNone/>
            </a:pPr>
            <a:endParaRPr lang="en-US"/>
          </a:p>
        </p:txBody>
      </p:sp>
    </p:spTree>
    <p:extLst>
      <p:ext uri="{BB962C8B-B14F-4D97-AF65-F5344CB8AC3E}">
        <p14:creationId xmlns:p14="http://schemas.microsoft.com/office/powerpoint/2010/main" val="3133379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DD7AFF-480B-4CC7-9C87-89340B42E119}"/>
              </a:ext>
            </a:extLst>
          </p:cNvPr>
          <p:cNvSpPr/>
          <p:nvPr/>
        </p:nvSpPr>
        <p:spPr>
          <a:xfrm>
            <a:off x="76200" y="5867400"/>
            <a:ext cx="8991600" cy="838200"/>
          </a:xfrm>
          <a:prstGeom prst="rect"/>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bodyPr>
          <a:lstStyle/>
          <a:p>
            <a:pPr marL="0" marR="0" indent="0" algn="l" defTabSz="914400" fontAlgn="base" rtl="0" eaLnBrk="0" latinLnBrk="0" hangingPunct="0">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charset="0"/>
              <a:ea typeface="ＭＳ Ｐゴシック" charset="0"/>
            </a:endParaRPr>
          </a:p>
        </p:txBody>
      </p:sp>
      <p:sp>
        <p:nvSpPr>
          <p:cNvPr id="17410" name="Rectangle 2">
            <a:extLst>
              <a:ext uri="{FF2B5EF4-FFF2-40B4-BE49-F238E27FC236}">
                <a16:creationId xmlns:a16="http://schemas.microsoft.com/office/drawing/2014/main" id="{7290B588-A7E4-4CB4-BC78-8A74FA99DEDE}"/>
              </a:ext>
            </a:extLst>
          </p:cNvPr>
          <p:cNvSpPr>
            <a:spLocks noGrp="1" noChangeArrowheads="1"/>
          </p:cNvSpPr>
          <p:nvPr>
            <p:ph type="title"/>
          </p:nvPr>
        </p:nvSpPr>
        <p:spPr>
          <a:xfrm>
            <a:off x="102765" y="914400"/>
            <a:ext cx="2971800" cy="3733800"/>
          </a:xfrm>
        </p:spPr>
        <p:txBody>
          <a:bodyPr/>
          <a:lstStyle/>
          <a:p>
            <a:pPr algn="ctr" eaLnBrk="1" hangingPunct="1"/>
            <a:r>
              <a:rPr lang="en-US" altLang="en-US" sz="4000" b="1" dirty="1">
                <a:latin typeface="Arial" panose="020b0604020202020204" pitchFamily="34" charset="0"/>
                <a:cs typeface="Tahoma" panose="020b0604030504040204" pitchFamily="34" charset="0"/>
              </a:rPr>
              <a:t>Current Trustee Area Map</a:t>
            </a:r>
          </a:p>
        </p:txBody>
      </p:sp>
      <p:pic>
        <p:nvPicPr>
          <p:cNvPr id="6" name="Picture 2">
            <a:extLst>
              <a:ext uri="{FF2B5EF4-FFF2-40B4-BE49-F238E27FC236}">
                <a16:creationId xmlns:a16="http://schemas.microsoft.com/office/drawing/2014/main" id="{BDBB8E05-7D4E-493B-B5F3-9880018DB90A}"/>
              </a:ext>
            </a:extLst>
          </p:cNvPr>
          <p:cNvPicPr>
            <a:picLocks noChangeAspect="1" noChangeArrowheads="1"/>
          </p:cNvPicPr>
          <p:nvPr/>
        </p:nvPicPr>
        <p:blipFill>
          <a:blip r:embed="rId3"/>
          <a:srcRect/>
          <a:stretch>
            <a:fillRect/>
          </a:stretch>
        </p:blipFill>
        <p:spPr>
          <a:xfrm>
            <a:off x="3898963" y="4948"/>
            <a:ext cx="5168837" cy="6858000"/>
          </a:xfrm>
          <a:prstGeom prst="rect"/>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29018" y="0"/>
            <a:ext cx="8369950" cy="1600200"/>
          </a:xfrm>
        </p:spPr>
        <p:txBody>
          <a:bodyPr>
            <a:normAutofit/>
          </a:bodyPr>
          <a:lstStyle/>
          <a:p>
            <a:pPr algn="l"/>
            <a:r>
              <a:rPr lang="en-US" dirty="1"/>
              <a:t>Adopted Plan:  Demographics</a:t>
            </a:r>
          </a:p>
        </p:txBody>
      </p:sp>
      <p:pic>
        <p:nvPicPr>
          <p:cNvPr id="5" name="Picture 2" descr="Image result for san dieguito union high"/>
          <p:cNvPicPr>
            <a:picLocks noChangeAspect="1" noChangeArrowheads="1"/>
          </p:cNvPicPr>
          <p:nvPr/>
        </p:nvPicPr>
        <p:blipFill>
          <a:blip r:embed="rId2"/>
          <a:srcRect b="16808"/>
          <a:stretch>
            <a:fillRect/>
          </a:stretch>
        </p:blipFill>
        <p:spPr>
          <a:xfrm>
            <a:off x="8459030" y="0"/>
            <a:ext cx="684970" cy="340734"/>
          </a:xfrm>
          <a:prstGeom prst="rect"/>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srcRect/>
          <a:stretch>
            <a:fillRect/>
          </a:stretch>
        </p:blipFill>
        <p:spPr>
          <a:xfrm>
            <a:off x="0" y="1447800"/>
            <a:ext cx="8424863" cy="4648200"/>
          </a:xfrm>
          <a:prstGeom prst="rect"/>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782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1D1324DC-9E0D-4D99-97FD-3AED4C487646}"/>
              </a:ext>
            </a:extLst>
          </p:cNvPr>
          <p:cNvSpPr>
            <a:spLocks noGrp="1" noChangeArrowheads="1"/>
          </p:cNvSpPr>
          <p:nvPr>
            <p:ph type="title"/>
          </p:nvPr>
        </p:nvSpPr>
        <p:spPr/>
        <p:txBody>
          <a:bodyPr/>
          <a:lstStyle/>
          <a:p>
            <a:pPr algn="ctr" eaLnBrk="1" hangingPunct="1">
              <a:defRPr/>
            </a:pPr>
            <a:r>
              <a:rPr lang="en-US" altLang="en-US" sz="4000" b="1" dirty="1">
                <a:latin typeface="Arial" charset="0"/>
              </a:rPr>
              <a:t>Education Code 5019.5</a:t>
            </a:r>
          </a:p>
        </p:txBody>
      </p:sp>
      <p:sp>
        <p:nvSpPr>
          <p:cNvPr id="39940" name="Rectangle 3">
            <a:extLst>
              <a:ext uri="{FF2B5EF4-FFF2-40B4-BE49-F238E27FC236}">
                <a16:creationId xmlns:a16="http://schemas.microsoft.com/office/drawing/2014/main" id="{D48A6054-60A8-46FB-8481-C8CC9CD1B3E3}"/>
              </a:ext>
            </a:extLst>
          </p:cNvPr>
          <p:cNvSpPr>
            <a:spLocks noGrp="1" noChangeArrowheads="1"/>
          </p:cNvSpPr>
          <p:nvPr>
            <p:ph type="body" idx="1"/>
          </p:nvPr>
        </p:nvSpPr>
        <p:spPr>
          <a:xfrm>
            <a:off x="228600" y="1274763"/>
            <a:ext cx="8458200" cy="4191000"/>
          </a:xfrm>
        </p:spPr>
        <p:txBody>
          <a:bodyPr/>
          <a:lstStyle/>
          <a:p>
            <a:pPr algn="l" fontAlgn="base"/>
            <a:r>
              <a:rPr lang="en-US" sz="2400" b="0" i="0" dirty="1">
                <a:solidFill>
                  <a:srgbClr val="333333"/>
                </a:solidFill>
                <a:effectLst/>
                <a:latin typeface="Verdana" panose="020b0604030504040204" pitchFamily="34" charset="0"/>
              </a:rPr>
              <a:t>(a) Following each decennial federal census, …the governing board of each school district … in which trustee areas have been established, and in which each trustee is elected by the residents of the area the trustee represents, shall adjust the boundaries of any or all of the trustee areas of the district so that …” the population of each trustee area is nearly equal.</a:t>
            </a:r>
            <a:endParaRPr lang="en-US" sz="2400">
              <a:effectLst/>
              <a:latin typeface="Calibri" panose="020f0502020204030204" pitchFamily="34" charset="0"/>
              <a:ea typeface="Calibri" panose="020f0502020204030204" pitchFamily="34" charset="0"/>
            </a:endParaRPr>
          </a:p>
          <a:p>
            <a:pPr marL="0" marR="0" indent="0">
              <a:spcBef>
                <a:spcPct val="0"/>
              </a:spcBef>
              <a:spcAft>
                <a:spcPct val="0"/>
              </a:spcAft>
              <a:buNone/>
            </a:pPr>
            <a:r>
              <a:rPr lang="en-US" sz="2400" dirty="1">
                <a:effectLst/>
                <a:latin typeface="Calibri" panose="020f0502020204030204" pitchFamily="34" charset="0"/>
                <a:ea typeface="Calibri" panose="020f0502020204030204" pitchFamily="34" charset="0"/>
              </a:rPr>
              <a:t> (Ed. Code, section 5019.5(a).)</a:t>
            </a:r>
          </a:p>
          <a:p>
            <a:pPr marL="0" marR="0" indent="0">
              <a:spcBef>
                <a:spcPct val="0"/>
              </a:spcBef>
              <a:spcAft>
                <a:spcPct val="0"/>
              </a:spcAft>
              <a:buNone/>
            </a:pPr>
            <a:r>
              <a:rPr lang="en-US" sz="1800" dirty="1">
                <a:effectLst/>
                <a:latin typeface="Calibri" panose="020f0502020204030204" pitchFamily="34" charset="0"/>
                <a:ea typeface="Calibri" panose="020f0502020204030204" pitchFamily="34" charset="0"/>
              </a:rPr>
              <a:t> </a:t>
            </a:r>
          </a:p>
        </p:txBody>
      </p:sp>
      <p:pic>
        <p:nvPicPr>
          <p:cNvPr id="2" name="Picture 4">
            <a:extLst>
              <a:ext uri="{FF2B5EF4-FFF2-40B4-BE49-F238E27FC236}">
                <a16:creationId xmlns:a16="http://schemas.microsoft.com/office/drawing/2014/main" id="{E9DBE02A-617F-4C41-97E9-F4E2870973E5}"/>
              </a:ext>
            </a:extLst>
          </p:cNvPr>
          <p:cNvPicPr>
            <a:picLocks noChangeAspect="1" noChangeArrowheads="1"/>
          </p:cNvPicPr>
          <p:nvPr/>
        </p:nvPicPr>
        <p:blipFill>
          <a:blip r:embed="rId3"/>
          <a:srcRect/>
          <a:stretch>
            <a:fillRect/>
          </a:stretch>
        </p:blipFill>
        <p:spPr>
          <a:xfrm>
            <a:off x="7310437" y="5126038"/>
            <a:ext cx="1376363" cy="1376363"/>
          </a:xfrm>
          <a:prstGeom prst="rect"/>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93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1D1324DC-9E0D-4D99-97FD-3AED4C487646}"/>
              </a:ext>
            </a:extLst>
          </p:cNvPr>
          <p:cNvSpPr>
            <a:spLocks noGrp="1" noChangeArrowheads="1"/>
          </p:cNvSpPr>
          <p:nvPr>
            <p:ph type="title"/>
          </p:nvPr>
        </p:nvSpPr>
        <p:spPr/>
        <p:txBody>
          <a:bodyPr/>
          <a:lstStyle/>
          <a:p>
            <a:pPr algn="ctr" eaLnBrk="1" hangingPunct="1">
              <a:defRPr/>
            </a:pPr>
            <a:r>
              <a:rPr lang="en-US" altLang="en-US" sz="4000" b="1" dirty="1">
                <a:latin typeface="Arial" charset="0"/>
              </a:rPr>
              <a:t>Education Code 5019.5</a:t>
            </a:r>
          </a:p>
        </p:txBody>
      </p:sp>
      <p:sp>
        <p:nvSpPr>
          <p:cNvPr id="39940" name="Rectangle 3">
            <a:extLst>
              <a:ext uri="{FF2B5EF4-FFF2-40B4-BE49-F238E27FC236}">
                <a16:creationId xmlns:a16="http://schemas.microsoft.com/office/drawing/2014/main" id="{D48A6054-60A8-46FB-8481-C8CC9CD1B3E3}"/>
              </a:ext>
            </a:extLst>
          </p:cNvPr>
          <p:cNvSpPr>
            <a:spLocks noGrp="1" noChangeArrowheads="1"/>
          </p:cNvSpPr>
          <p:nvPr>
            <p:ph type="body" idx="1"/>
          </p:nvPr>
        </p:nvSpPr>
        <p:spPr>
          <a:xfrm>
            <a:off x="228600" y="1274763"/>
            <a:ext cx="8458200" cy="4191000"/>
          </a:xfrm>
        </p:spPr>
        <p:txBody>
          <a:bodyPr/>
          <a:lstStyle/>
          <a:p>
            <a:pPr marL="0" marR="0">
              <a:spcBef>
                <a:spcPct val="0"/>
              </a:spcBef>
              <a:spcAft>
                <a:spcPct val="0"/>
              </a:spcAft>
            </a:pPr>
            <a:r>
              <a:rPr lang="en-US" sz="2400" dirty="1">
                <a:effectLst/>
                <a:latin typeface="Calibri" panose="020f0502020204030204" pitchFamily="34" charset="0"/>
                <a:ea typeface="Calibri" panose="020f0502020204030204" pitchFamily="34" charset="0"/>
              </a:rPr>
              <a:t>Section 5019.5(c) states the following:  </a:t>
            </a:r>
          </a:p>
          <a:p>
            <a:pPr marL="0" marR="0">
              <a:spcBef>
                <a:spcPct val="0"/>
              </a:spcBef>
              <a:spcAft>
                <a:spcPct val="0"/>
              </a:spcAft>
            </a:pPr>
            <a:endParaRPr lang="en-US" sz="2400">
              <a:effectLst/>
              <a:latin typeface="Calibri" panose="020f0502020204030204" pitchFamily="34" charset="0"/>
              <a:ea typeface="Calibri" panose="020f0502020204030204" pitchFamily="34" charset="0"/>
            </a:endParaRPr>
          </a:p>
          <a:p>
            <a:pPr marL="342900" marR="0">
              <a:spcBef>
                <a:spcPct val="0"/>
              </a:spcBef>
              <a:spcAft>
                <a:spcPct val="0"/>
              </a:spcAft>
            </a:pPr>
            <a:r>
              <a:rPr lang="en-US" sz="2400" i="1" dirty="1">
                <a:effectLst/>
                <a:latin typeface="Calibri" panose="020f0502020204030204" pitchFamily="34" charset="0"/>
                <a:ea typeface="Calibri" panose="020f0502020204030204" pitchFamily="34" charset="0"/>
              </a:rPr>
              <a:t>Except to the extent that the adjustment of trustee area boundaries is necessary</a:t>
            </a:r>
            <a:r>
              <a:rPr lang="en-US" sz="2400" dirty="1">
                <a:effectLst/>
                <a:latin typeface="Calibri" panose="020f0502020204030204" pitchFamily="34" charset="0"/>
                <a:ea typeface="Calibri" panose="020f0502020204030204" pitchFamily="34" charset="0"/>
              </a:rPr>
              <a:t> for the purposes set forth in this section, the authority to establish or abolish trustee areas, rearrange the boundaries of trustee areas, increase or decrease the number of members of the governing board, or adopt any method of electing governing board members may be exercised only as otherwise provided under this article. </a:t>
            </a:r>
          </a:p>
        </p:txBody>
      </p:sp>
      <p:pic>
        <p:nvPicPr>
          <p:cNvPr id="2" name="Picture 4">
            <a:extLst>
              <a:ext uri="{FF2B5EF4-FFF2-40B4-BE49-F238E27FC236}">
                <a16:creationId xmlns:a16="http://schemas.microsoft.com/office/drawing/2014/main" id="{E9DBE02A-617F-4C41-97E9-F4E2870973E5}"/>
              </a:ext>
            </a:extLst>
          </p:cNvPr>
          <p:cNvPicPr>
            <a:picLocks noChangeAspect="1" noChangeArrowheads="1"/>
          </p:cNvPicPr>
          <p:nvPr/>
        </p:nvPicPr>
        <p:blipFill>
          <a:blip r:embed="rId3"/>
          <a:srcRect/>
          <a:stretch>
            <a:fillRect/>
          </a:stretch>
        </p:blipFill>
        <p:spPr>
          <a:xfrm>
            <a:off x="7310437" y="5126038"/>
            <a:ext cx="1376363" cy="1376363"/>
          </a:xfrm>
          <a:prstGeom prst="rect"/>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27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1D1324DC-9E0D-4D99-97FD-3AED4C487646}"/>
              </a:ext>
            </a:extLst>
          </p:cNvPr>
          <p:cNvSpPr>
            <a:spLocks noGrp="1" noChangeArrowheads="1"/>
          </p:cNvSpPr>
          <p:nvPr>
            <p:ph type="title"/>
          </p:nvPr>
        </p:nvSpPr>
        <p:spPr/>
        <p:txBody>
          <a:bodyPr/>
          <a:lstStyle/>
          <a:p>
            <a:pPr algn="ctr" eaLnBrk="1" hangingPunct="1">
              <a:defRPr/>
            </a:pPr>
            <a:r>
              <a:rPr lang="en-US" altLang="en-US" sz="4000" b="1" dirty="1">
                <a:latin typeface="Arial" charset="0"/>
              </a:rPr>
              <a:t>Impact of Census</a:t>
            </a:r>
          </a:p>
        </p:txBody>
      </p:sp>
      <p:sp>
        <p:nvSpPr>
          <p:cNvPr id="39940" name="Rectangle 3">
            <a:extLst>
              <a:ext uri="{FF2B5EF4-FFF2-40B4-BE49-F238E27FC236}">
                <a16:creationId xmlns:a16="http://schemas.microsoft.com/office/drawing/2014/main" id="{D48A6054-60A8-46FB-8481-C8CC9CD1B3E3}"/>
              </a:ext>
            </a:extLst>
          </p:cNvPr>
          <p:cNvSpPr>
            <a:spLocks noGrp="1" noChangeArrowheads="1"/>
          </p:cNvSpPr>
          <p:nvPr>
            <p:ph type="body" idx="1"/>
          </p:nvPr>
        </p:nvSpPr>
        <p:spPr>
          <a:xfrm>
            <a:off x="228600" y="1274763"/>
            <a:ext cx="8458200" cy="4191000"/>
          </a:xfrm>
        </p:spPr>
        <p:txBody>
          <a:bodyPr/>
          <a:lstStyle/>
          <a:p>
            <a:pPr marL="342900" lvl="1" indent="-342900" eaLnBrk="1" hangingPunct="1">
              <a:buFont typeface="Wingdings" panose="05000000000000000000" pitchFamily="2" charset="2"/>
              <a:buChar char="n"/>
              <a:defRPr/>
            </a:pPr>
            <a:r>
              <a:rPr lang="en-US" altLang="en-US" dirty="1">
                <a:latin typeface="Arial" charset="0"/>
              </a:rPr>
              <a:t>Once transition made to by-trustee area election system, then following each federal census:</a:t>
            </a:r>
            <a:endParaRPr lang="en-US">
              <a:latin typeface="Arial" panose="020b0604020202020204" pitchFamily="34" charset="0"/>
              <a:cs typeface="Arial" panose="020b0604020202020204" pitchFamily="34" charset="0"/>
            </a:endParaRPr>
          </a:p>
          <a:p>
            <a:pPr marL="742950" lvl="2" indent="-342900" eaLnBrk="1" hangingPunct="1">
              <a:defRPr/>
            </a:pPr>
            <a:r>
              <a:rPr lang="en-US" altLang="en-US" sz="2800" dirty="1">
                <a:latin typeface="Arial" charset="0"/>
              </a:rPr>
              <a:t>Assessment of trustee area map along with Census data must be conducted to determine compliance. Q: is the population variance &lt; 10%? </a:t>
            </a:r>
          </a:p>
          <a:p>
            <a:pPr marL="742950" lvl="2" indent="-342900" eaLnBrk="1" hangingPunct="1">
              <a:defRPr/>
            </a:pPr>
            <a:r>
              <a:rPr lang="en-US" altLang="en-US" sz="2800" dirty="1">
                <a:latin typeface="Arial" charset="0"/>
              </a:rPr>
              <a:t>Governing board must approve adjustment of trustee area boundaries to make sure each the population in each trustee area is as nearly as equal as practical, among other things. </a:t>
            </a:r>
          </a:p>
          <a:p>
            <a:pPr marL="742950" lvl="2" indent="-342900" eaLnBrk="1" hangingPunct="1">
              <a:defRPr/>
            </a:pPr>
            <a:r>
              <a:rPr lang="en-US" altLang="en-US" sz="2800" dirty="1">
                <a:latin typeface="Arial" charset="0"/>
              </a:rPr>
              <a:t>By 3/1/22</a:t>
            </a:r>
          </a:p>
          <a:p>
            <a:pPr marL="0" indent="0" eaLnBrk="1" hangingPunct="1">
              <a:buFont typeface="Wingdings" panose="05000000000000000000" pitchFamily="2" charset="2"/>
              <a:buNone/>
              <a:defRPr/>
            </a:pPr>
            <a:endParaRPr lang="en-US" altLang="en-US" sz="2000">
              <a:latin typeface="Arial" charset="0"/>
            </a:endParaRPr>
          </a:p>
          <a:p>
            <a:pPr marL="0" indent="0" eaLnBrk="1" hangingPunct="1">
              <a:buFont typeface="Wingdings" panose="05000000000000000000" pitchFamily="2" charset="2"/>
              <a:buNone/>
              <a:defRPr/>
            </a:pPr>
            <a:endParaRPr lang="en-US" altLang="en-US" sz="2000">
              <a:latin typeface="Arial" charset="0"/>
            </a:endParaRPr>
          </a:p>
          <a:p>
            <a:pPr marL="0" indent="0" eaLnBrk="1" hangingPunct="1">
              <a:buFont typeface="Wingdings" panose="05000000000000000000" pitchFamily="2" charset="2"/>
              <a:buNone/>
              <a:defRPr/>
            </a:pPr>
            <a:endParaRPr lang="en-US" altLang="en-US" sz="2000">
              <a:latin typeface="Arial" charset="0"/>
            </a:endParaRPr>
          </a:p>
          <a:p>
            <a:pPr marL="0" indent="0" eaLnBrk="1" hangingPunct="1">
              <a:buFont typeface="Wingdings" panose="05000000000000000000" pitchFamily="2" charset="2"/>
              <a:buNone/>
              <a:defRPr/>
            </a:pPr>
            <a:r>
              <a:rPr lang="en-US" altLang="en-US" sz="2000" dirty="1">
                <a:latin typeface="Arial" charset="0"/>
              </a:rPr>
              <a:t>(Education Code section 5019.5(a).)</a:t>
            </a:r>
          </a:p>
        </p:txBody>
      </p:sp>
      <p:pic>
        <p:nvPicPr>
          <p:cNvPr id="2" name="Picture 4">
            <a:extLst>
              <a:ext uri="{FF2B5EF4-FFF2-40B4-BE49-F238E27FC236}">
                <a16:creationId xmlns:a16="http://schemas.microsoft.com/office/drawing/2014/main" id="{E9DBE02A-617F-4C41-97E9-F4E2870973E5}"/>
              </a:ext>
            </a:extLst>
          </p:cNvPr>
          <p:cNvPicPr>
            <a:picLocks noChangeAspect="1" noChangeArrowheads="1"/>
          </p:cNvPicPr>
          <p:nvPr/>
        </p:nvPicPr>
        <p:blipFill>
          <a:blip r:embed="rId3"/>
          <a:srcRect/>
          <a:stretch>
            <a:fillRect/>
          </a:stretch>
        </p:blipFill>
        <p:spPr>
          <a:xfrm>
            <a:off x="7310437" y="5126038"/>
            <a:ext cx="1376363" cy="1376363"/>
          </a:xfrm>
          <a:prstGeom prst="rect"/>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401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23CB02-5943-496D-8CE9-546CD6386D4A}"/>
              </a:ext>
            </a:extLst>
          </p:cNvPr>
          <p:cNvPicPr>
            <a:picLocks noChangeAspect="1"/>
          </p:cNvPicPr>
          <p:nvPr/>
        </p:nvPicPr>
        <p:blipFill>
          <a:blip r:embed="rId2"/>
          <a:srcRect r="3922"/>
          <a:stretch>
            <a:fillRect/>
          </a:stretch>
        </p:blipFill>
        <p:spPr>
          <a:xfrm>
            <a:off x="7010400" y="157131"/>
            <a:ext cx="1919112" cy="1118580"/>
          </a:xfrm>
          <a:prstGeom prst="rect"/>
        </p:spPr>
      </p:pic>
      <p:sp>
        <p:nvSpPr>
          <p:cNvPr id="4" name="Text Placeholder 3">
            <a:extLst>
              <a:ext uri="{FF2B5EF4-FFF2-40B4-BE49-F238E27FC236}">
                <a16:creationId xmlns:a16="http://schemas.microsoft.com/office/drawing/2014/main" id="{85CB501B-94E1-48FC-86AD-455B5C12C2CA}"/>
              </a:ext>
            </a:extLst>
          </p:cNvPr>
          <p:cNvSpPr>
            <a:spLocks noGrp="1"/>
          </p:cNvSpPr>
          <p:nvPr>
            <p:ph type="body" sz="quarter" idx="13"/>
          </p:nvPr>
        </p:nvSpPr>
        <p:spPr/>
        <p:txBody>
          <a:bodyPr/>
          <a:lstStyle/>
          <a:p>
            <a:r>
              <a:rPr lang="en-US" dirty="1">
                <a:latin typeface="Segoe UI" panose="020b0502040204020203" pitchFamily="34" charset="0"/>
                <a:cs typeface="Segoe UI" panose="020b0502040204020203" pitchFamily="34" charset="0"/>
              </a:rPr>
              <a:t>DISTRICT DEMOGRAPHICS</a:t>
            </a:r>
          </a:p>
        </p:txBody>
      </p:sp>
      <p:sp>
        <p:nvSpPr>
          <p:cNvPr id="5" name="Text Placeholder 4">
            <a:extLst>
              <a:ext uri="{FF2B5EF4-FFF2-40B4-BE49-F238E27FC236}">
                <a16:creationId xmlns:a16="http://schemas.microsoft.com/office/drawing/2014/main" id="{0C7110FA-2A83-4CFB-9D43-0AFCAB16D30C}"/>
              </a:ext>
            </a:extLst>
          </p:cNvPr>
          <p:cNvSpPr>
            <a:spLocks noGrp="1"/>
          </p:cNvSpPr>
          <p:nvPr>
            <p:ph type="body" sz="quarter" idx="14"/>
          </p:nvPr>
        </p:nvSpPr>
        <p:spPr/>
        <p:txBody>
          <a:bodyPr/>
          <a:lstStyle/>
          <a:p>
            <a:r>
              <a:rPr lang="en-US" sz="1400" dirty="1">
                <a:latin typeface="Segoe UI" panose="020b0502040204020203" pitchFamily="34" charset="0"/>
                <a:cs typeface="Segoe UI" panose="020b0502040204020203" pitchFamily="34" charset="0"/>
              </a:rPr>
              <a:t>2020 CENSUS DATA</a:t>
            </a:r>
          </a:p>
        </p:txBody>
      </p:sp>
      <p:sp>
        <p:nvSpPr>
          <p:cNvPr id="13" name="Slide Number Placeholder 2">
            <a:extLst>
              <a:ext uri="{FF2B5EF4-FFF2-40B4-BE49-F238E27FC236}">
                <a16:creationId xmlns:a16="http://schemas.microsoft.com/office/drawing/2014/main" id="{7885C513-5661-4A39-AC1C-9F01B815607D}"/>
              </a:ext>
            </a:extLst>
          </p:cNvPr>
          <p:cNvSpPr>
            <a:spLocks noGrp="1"/>
          </p:cNvSpPr>
          <p:nvPr>
            <p:ph type="sldNum" sz="quarter" idx="12"/>
          </p:nvPr>
        </p:nvSpPr>
        <p:spPr>
          <a:xfrm>
            <a:off x="8426656" y="6420111"/>
            <a:ext cx="717344" cy="343762"/>
          </a:xfrm>
        </p:spPr>
        <p:txBody>
          <a:bodyPr/>
          <a:lstStyle/>
          <a:p>
            <a:pPr marL="0" marR="0" lvl="0" indent="0" algn="ctr" defTabSz="914400" fontAlgn="auto" rtl="0" eaLnBrk="1" latinLnBrk="0" hangingPunct="1">
              <a:lnSpc>
                <a:spcPct val="100000"/>
              </a:lnSpc>
              <a:spcBef>
                <a:spcPct val="0"/>
              </a:spcBef>
              <a:spcAft>
                <a:spcPct val="0"/>
              </a:spcAft>
              <a:buClrTx/>
              <a:buSzTx/>
              <a:buFontTx/>
              <a:buNone/>
              <a:defRPr/>
            </a:pPr>
            <a:fld id="{D343C15E-6DA5-42EF-86DB-A5464C0495F2}" type="slidenum">
              <a:rPr kumimoji="0" lang="en-US" sz="1800" b="0" i="0" u="none" strike="noStrike" kern="1200" cap="none" spc="0" normalizeH="0" baseline="0" noProof="0" smtClean="0">
                <a:ln>
                  <a:noFill/>
                </a:ln>
                <a:solidFill>
                  <a:srgbClr val="3D3C3D"/>
                </a:solidFill>
                <a:effectLst/>
                <a:uLnTx/>
                <a:uFillTx/>
                <a:latin typeface="Segoe UI" panose="020b0502040204020203" pitchFamily="34" charset="0"/>
                <a:ea typeface="+mn-ea"/>
                <a:cs typeface="Segoe UI" panose="020b0502040204020203" pitchFamily="34" charset="0"/>
              </a:rPr>
              <a:t>8</a:t>
            </a:fld>
            <a:endParaRPr kumimoji="0" lang="en-US" sz="1800" b="0" i="0" u="none" strike="noStrike" kern="1200" cap="none" spc="0" normalizeH="0" baseline="0" noProof="0">
              <a:ln>
                <a:noFill/>
              </a:ln>
              <a:solidFill>
                <a:srgbClr val="3D3C3D"/>
              </a:solidFill>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id="{AD840B5D-92F3-4F23-B2D2-2A3712EF33E5}"/>
              </a:ext>
            </a:extLst>
          </p:cNvPr>
          <p:cNvSpPr txBox="1"/>
          <p:nvPr/>
        </p:nvSpPr>
        <p:spPr>
          <a:xfrm>
            <a:off x="609601" y="1194286"/>
            <a:ext cx="8077200" cy="2006768"/>
          </a:xfrm>
          <a:prstGeom prst="rect"/>
          <a:noFill/>
        </p:spPr>
        <p:txBody>
          <a:bodyPr wrap="square">
            <a:spAutoFit/>
          </a:bodyPr>
          <a:lstStyle/>
          <a:p>
            <a:pPr marL="285750" marR="0" lvl="0" indent="-285750" algn="just" defTabSz="914400" fontAlgn="auto" rtl="0" eaLnBrk="1" latinLnBrk="0" hangingPunct="1">
              <a:lnSpc>
                <a:spcPct val="114000"/>
              </a:lnSpc>
              <a:spcBef>
                <a:spcPts val="600"/>
              </a:spcBef>
              <a:spcAft>
                <a:spcPts val="600"/>
              </a:spcAft>
              <a:buClrTx/>
              <a:buSzTx/>
              <a:buFont typeface="Arial" panose="020b0604020202020204" pitchFamily="34" charset="0"/>
              <a:buChar char="•"/>
              <a:defRPr/>
            </a:pPr>
            <a:r>
              <a:rPr kumimoji="0" lang="en-US" sz="1400" b="0" i="0" u="none" strike="noStrike" kern="1200" cap="none" spc="0" normalizeH="0" baseline="0" noProof="0" dirty="1">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Validated redistricting data was finalized by the California Department of Finance on September 27, 2021.</a:t>
            </a:r>
          </a:p>
          <a:p>
            <a:pPr marL="285750" marR="0" lvl="0" indent="-285750" algn="just" defTabSz="914400" fontAlgn="auto" rtl="0" eaLnBrk="1" latinLnBrk="0" hangingPunct="1">
              <a:lnSpc>
                <a:spcPct val="114000"/>
              </a:lnSpc>
              <a:spcBef>
                <a:spcPts val="600"/>
              </a:spcBef>
              <a:spcAft>
                <a:spcPts val="600"/>
              </a:spcAft>
              <a:buClrTx/>
              <a:buSzTx/>
              <a:buFont typeface="Arial" panose="020b0604020202020204" pitchFamily="34" charset="0"/>
              <a:buChar char="•"/>
              <a:defRPr/>
            </a:pPr>
            <a:r>
              <a:rPr kumimoji="0" lang="en-US" sz="1400" b="0" i="0" u="none" strike="noStrike" kern="1200" cap="none" spc="0" normalizeH="0" baseline="0" noProof="0" dirty="1">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This data showed substantial changes in the area served by San Dieguito Union High School District (“SDUHSD”) from 2010 to 2020, including:</a:t>
            </a:r>
          </a:p>
          <a:p>
            <a:pPr marL="688975" marR="0" lvl="2" indent="-295275" algn="just" defTabSz="914400" fontAlgn="auto" rtl="0" eaLnBrk="1" latinLnBrk="0" hangingPunct="1">
              <a:lnSpc>
                <a:spcPct val="114000"/>
              </a:lnSpc>
              <a:spcBef>
                <a:spcPts val="600"/>
              </a:spcBef>
              <a:spcAft>
                <a:spcPts val="600"/>
              </a:spcAft>
              <a:buClrTx/>
              <a:buSzTx/>
              <a:buFont typeface="Arial" panose="020b0604020202020204" pitchFamily="34" charset="0"/>
              <a:buChar char="•"/>
              <a:defRPr/>
            </a:pPr>
            <a:r>
              <a:rPr kumimoji="0" lang="en-US" sz="1400" b="0" i="0" u="none" strike="noStrike" kern="1200" cap="none" spc="0" normalizeH="0" baseline="0" noProof="0" dirty="1">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Overall population growth of 17,530 (10.6%)</a:t>
            </a:r>
          </a:p>
          <a:p>
            <a:pPr marL="688975" marR="0" lvl="2" indent="-295275" algn="just" defTabSz="914400" fontAlgn="auto" rtl="0" eaLnBrk="1" latinLnBrk="0" hangingPunct="1">
              <a:lnSpc>
                <a:spcPct val="114000"/>
              </a:lnSpc>
              <a:spcBef>
                <a:spcPts val="600"/>
              </a:spcBef>
              <a:spcAft>
                <a:spcPts val="600"/>
              </a:spcAft>
              <a:buClrTx/>
              <a:buSzTx/>
              <a:buFont typeface="Arial" panose="020b0604020202020204" pitchFamily="34" charset="0"/>
              <a:buChar char="•"/>
              <a:defRPr/>
            </a:pPr>
            <a:r>
              <a:rPr kumimoji="0" lang="en-US" sz="1400" b="0" i="0" u="none" strike="noStrike" kern="1200" cap="none" spc="0" normalizeH="0" baseline="0" noProof="0" dirty="1">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Total Variance of 27.9% based on 2020 Census (</a:t>
            </a:r>
            <a:r>
              <a:rPr kumimoji="0" lang="en-US" sz="1400" b="0" i="1" u="none" strike="noStrike" kern="1200" cap="none" spc="0" normalizeH="0" baseline="0" noProof="0" dirty="1">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Out of Compliance</a:t>
            </a:r>
            <a:r>
              <a:rPr kumimoji="0" lang="en-US" sz="1400" b="0" i="0" u="none" strike="noStrike" kern="1200" cap="none" spc="0" normalizeH="0" baseline="0" noProof="0" dirty="1">
                <a:ln>
                  <a:noFill/>
                </a:ln>
                <a:solidFill>
                  <a:prstClr val="black">
                    <a:lumMod val="95000"/>
                    <a:lumOff val="5000"/>
                  </a:prstClr>
                </a:solidFill>
                <a:effectLst/>
                <a:uLnTx/>
                <a:uFillTx/>
                <a:latin typeface="Segoe UI" panose="020b0502040204020203" pitchFamily="34" charset="0"/>
                <a:ea typeface="+mn-ea"/>
                <a:cs typeface="Segoe UI" panose="020b0502040204020203" pitchFamily="34" charset="0"/>
              </a:rPr>
              <a:t>)</a:t>
            </a:r>
          </a:p>
        </p:txBody>
      </p:sp>
      <p:graphicFrame>
        <p:nvGraphicFramePr>
          <p:cNvPr id="8" name="Table 7">
            <a:extLst>
              <a:ext uri="{FF2B5EF4-FFF2-40B4-BE49-F238E27FC236}">
                <a16:creationId xmlns:a16="http://schemas.microsoft.com/office/drawing/2014/main" id="{C7CBB0C5-1293-4703-AD66-AE924CA30AC4}"/>
              </a:ext>
            </a:extLst>
          </p:cNvPr>
          <p:cNvGraphicFramePr>
            <a:graphicFrameLocks noGrp="1"/>
          </p:cNvGraphicFramePr>
          <p:nvPr/>
        </p:nvGraphicFramePr>
        <p:xfrm>
          <a:off x="685800" y="3332922"/>
          <a:ext cx="7772400" cy="2835192"/>
        </p:xfrm>
        <a:graphic>
          <a:graphicData uri="http://schemas.openxmlformats.org/drawingml/2006/table">
            <a:tbl>
              <a:tblPr/>
              <a:tblGrid>
                <a:gridCol w="1737360">
                  <a:extLst>
                    <a:ext uri="{9D8B030D-6E8A-4147-A177-3AD203B41FA5}">
                      <a16:colId xmlns:a16="http://schemas.microsoft.com/office/drawing/2014/main" val="132647684"/>
                    </a:ext>
                  </a:extLst>
                </a:gridCol>
                <a:gridCol w="1005840">
                  <a:extLst>
                    <a:ext uri="{9D8B030D-6E8A-4147-A177-3AD203B41FA5}">
                      <a16:colId xmlns:a16="http://schemas.microsoft.com/office/drawing/2014/main" val="254170801"/>
                    </a:ext>
                  </a:extLst>
                </a:gridCol>
                <a:gridCol w="1005840">
                  <a:extLst>
                    <a:ext uri="{9D8B030D-6E8A-4147-A177-3AD203B41FA5}">
                      <a16:colId xmlns:a16="http://schemas.microsoft.com/office/drawing/2014/main" val="3149212930"/>
                    </a:ext>
                  </a:extLst>
                </a:gridCol>
                <a:gridCol w="1005840">
                  <a:extLst>
                    <a:ext uri="{9D8B030D-6E8A-4147-A177-3AD203B41FA5}">
                      <a16:colId xmlns:a16="http://schemas.microsoft.com/office/drawing/2014/main" val="3670442249"/>
                    </a:ext>
                  </a:extLst>
                </a:gridCol>
                <a:gridCol w="1005840">
                  <a:extLst>
                    <a:ext uri="{9D8B030D-6E8A-4147-A177-3AD203B41FA5}">
                      <a16:colId xmlns:a16="http://schemas.microsoft.com/office/drawing/2014/main" val="2251168525"/>
                    </a:ext>
                  </a:extLst>
                </a:gridCol>
                <a:gridCol w="1005840">
                  <a:extLst>
                    <a:ext uri="{9D8B030D-6E8A-4147-A177-3AD203B41FA5}">
                      <a16:colId xmlns:a16="http://schemas.microsoft.com/office/drawing/2014/main" val="3543879151"/>
                    </a:ext>
                  </a:extLst>
                </a:gridCol>
                <a:gridCol w="1005840">
                  <a:extLst>
                    <a:ext uri="{9D8B030D-6E8A-4147-A177-3AD203B41FA5}">
                      <a16:colId xmlns:a16="http://schemas.microsoft.com/office/drawing/2014/main" val="3137979864"/>
                    </a:ext>
                  </a:extLst>
                </a:gridCol>
              </a:tblGrid>
              <a:tr h="354399">
                <a:tc rowSpan="2">
                  <a:txBody>
                    <a:bodyPr/>
                    <a:lstStyle/>
                    <a:p>
                      <a:pPr algn="l" fontAlgn="ctr" rtl="0"/>
                      <a:r>
                        <a:rPr lang="en-US" sz="1400" b="1" i="0" u="none" strike="noStrike" dirty="1">
                          <a:solidFill>
                            <a:srgbClr val="FFFFFF"/>
                          </a:solidFill>
                          <a:effectLst/>
                          <a:latin typeface="Segoe UI" panose="020b0502040204020203" pitchFamily="34" charset="0"/>
                        </a:rPr>
                        <a:t> Trustee Area</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A241D"/>
                    </a:solidFill>
                  </a:tcPr>
                </a:tc>
                <a:tc gridSpan="2">
                  <a:txBody>
                    <a:bodyPr/>
                    <a:lstStyle/>
                    <a:p>
                      <a:pPr algn="ctr" fontAlgn="ctr" rtl="0"/>
                      <a:r>
                        <a:rPr lang="en-US" sz="1400" b="1" i="0" u="none" strike="noStrike" dirty="1">
                          <a:solidFill>
                            <a:srgbClr val="FFFFFF"/>
                          </a:solidFill>
                          <a:effectLst/>
                          <a:latin typeface="Segoe UI" panose="020b0502040204020203" pitchFamily="34" charset="0"/>
                        </a:rPr>
                        <a:t>2010 Census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400" b="1" i="0" u="none" strike="noStrike" dirty="1">
                          <a:solidFill>
                            <a:srgbClr val="FFFFFF"/>
                          </a:solidFill>
                          <a:effectLst/>
                          <a:latin typeface="Segoe UI" panose="020b0502040204020203" pitchFamily="34" charset="0"/>
                        </a:rPr>
                        <a:t>2020 Census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A241D"/>
                    </a:solidFill>
                  </a:tcPr>
                </a:tc>
                <a:tc hMerge="1" rowSpan="1">
                  <a:txBody>
                    <a:bodyPr/>
                    <a:lstStyle/>
                    <a:p>
                      <a:endParaRPr lang="en-US"/>
                    </a:p>
                  </a:txBody>
                  <a:tcPr/>
                </a:tc>
                <a:tc gridSpan="2">
                  <a:txBody>
                    <a:bodyPr/>
                    <a:lstStyle/>
                    <a:p>
                      <a:pPr algn="ctr" fontAlgn="ctr" rtl="0"/>
                      <a:r>
                        <a:rPr lang="en-US" sz="1400" b="1" i="0" u="none" strike="noStrike" dirty="1">
                          <a:solidFill>
                            <a:srgbClr val="FFFFFF"/>
                          </a:solidFill>
                          <a:effectLst/>
                          <a:latin typeface="Segoe UI" panose="020b0502040204020203" pitchFamily="34" charset="0"/>
                        </a:rPr>
                        <a:t>Change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A241D"/>
                    </a:solidFill>
                  </a:tcPr>
                </a:tc>
                <a:tc hMerge="1" rowSpan="1">
                  <a:txBody>
                    <a:bodyPr/>
                    <a:lstStyle/>
                    <a:p>
                      <a:endParaRPr lang="en-US"/>
                    </a:p>
                  </a:txBody>
                  <a:tcPr/>
                </a:tc>
                <a:extLst>
                  <a:ext uri="{0D108BD9-81ED-4DB2-BD59-A6C34878D82A}">
                    <a16:rowId xmlns:a16="http://schemas.microsoft.com/office/drawing/2014/main" val="440359021"/>
                  </a:ext>
                </a:extLst>
              </a:tr>
              <a:tr h="354399">
                <a:tc gridSpan="1" vMerge="1">
                  <a:txBody>
                    <a:bodyPr/>
                    <a:lstStyle/>
                    <a:p>
                      <a:endParaRPr lang="en-US"/>
                    </a:p>
                  </a:txBody>
                  <a:tcPr/>
                </a:tc>
                <a:tc>
                  <a:txBody>
                    <a:bodyPr/>
                    <a:lstStyle/>
                    <a:p>
                      <a:pPr algn="ctr" fontAlgn="ctr" rtl="0"/>
                      <a:r>
                        <a:rPr lang="en-US" sz="1400" b="1" i="0" u="none" strike="noStrike" dirty="1">
                          <a:solidFill>
                            <a:srgbClr val="FFFFFF"/>
                          </a:solidFill>
                          <a:effectLst/>
                          <a:latin typeface="Segoe UI" panose="020b0502040204020203" pitchFamily="34" charset="0"/>
                        </a:rPr>
                        <a:t>Total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15968"/>
                    </a:solidFill>
                  </a:tcPr>
                </a:tc>
                <a:tc>
                  <a:txBody>
                    <a:bodyPr/>
                    <a:lstStyle/>
                    <a:p>
                      <a:pPr algn="ctr" fontAlgn="ctr" rtl="0"/>
                      <a:r>
                        <a:rPr lang="en-US" sz="1400" b="1" i="0" u="none" strike="noStrike" dirty="1">
                          <a:solidFill>
                            <a:srgbClr val="FFFFFF"/>
                          </a:solidFill>
                          <a:effectLst/>
                          <a:latin typeface="Segoe UI" panose="020b0502040204020203" pitchFamily="34" charset="0"/>
                        </a:rPr>
                        <a:t>Variance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15968"/>
                    </a:solidFill>
                  </a:tcPr>
                </a:tc>
                <a:tc>
                  <a:txBody>
                    <a:bodyPr/>
                    <a:lstStyle/>
                    <a:p>
                      <a:pPr algn="ctr" fontAlgn="ctr" rtl="0"/>
                      <a:r>
                        <a:rPr lang="en-US" sz="1400" b="1" i="0" u="none" strike="noStrike" dirty="1">
                          <a:solidFill>
                            <a:srgbClr val="FFFFFF"/>
                          </a:solidFill>
                          <a:effectLst/>
                          <a:latin typeface="Segoe UI" panose="020b0502040204020203" pitchFamily="34" charset="0"/>
                        </a:rPr>
                        <a:t>Total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15968"/>
                    </a:solidFill>
                  </a:tcPr>
                </a:tc>
                <a:tc>
                  <a:txBody>
                    <a:bodyPr/>
                    <a:lstStyle/>
                    <a:p>
                      <a:pPr algn="ctr" fontAlgn="ctr" rtl="0"/>
                      <a:r>
                        <a:rPr lang="en-US" sz="1400" b="1" i="0" u="none" strike="noStrike" dirty="1">
                          <a:solidFill>
                            <a:srgbClr val="FFFFFF"/>
                          </a:solidFill>
                          <a:effectLst/>
                          <a:latin typeface="Segoe UI" panose="020b0502040204020203" pitchFamily="34" charset="0"/>
                        </a:rPr>
                        <a:t>Variance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15968"/>
                    </a:solidFill>
                  </a:tcPr>
                </a:tc>
                <a:tc>
                  <a:txBody>
                    <a:bodyPr/>
                    <a:lstStyle/>
                    <a:p>
                      <a:pPr algn="ctr" fontAlgn="ctr" rtl="0"/>
                      <a:r>
                        <a:rPr lang="en-US" sz="1400" b="1" i="0" u="none" strike="noStrike" dirty="1">
                          <a:solidFill>
                            <a:srgbClr val="FFFFFF"/>
                          </a:solidFill>
                          <a:effectLst/>
                          <a:latin typeface="Segoe UI" panose="020b0502040204020203" pitchFamily="34" charset="0"/>
                        </a:rPr>
                        <a:t>Population</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15968"/>
                    </a:solidFill>
                  </a:tcPr>
                </a:tc>
                <a:tc>
                  <a:txBody>
                    <a:bodyPr/>
                    <a:lstStyle/>
                    <a:p>
                      <a:pPr algn="ctr" fontAlgn="ctr" rtl="0"/>
                      <a:r>
                        <a:rPr lang="en-US" sz="1400" b="1" i="0" u="none" strike="noStrike" dirty="1">
                          <a:solidFill>
                            <a:srgbClr val="FFFFFF"/>
                          </a:solidFill>
                          <a:effectLst/>
                          <a:latin typeface="Segoe UI" panose="020b0502040204020203" pitchFamily="34" charset="0"/>
                        </a:rPr>
                        <a:t>Percent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15968"/>
                    </a:solidFill>
                  </a:tcPr>
                </a:tc>
                <a:extLst>
                  <a:ext uri="{0D108BD9-81ED-4DB2-BD59-A6C34878D82A}">
                    <a16:rowId xmlns:a16="http://schemas.microsoft.com/office/drawing/2014/main" val="3312224430"/>
                  </a:ext>
                </a:extLst>
              </a:tr>
              <a:tr h="354399">
                <a:tc>
                  <a:txBody>
                    <a:bodyPr/>
                    <a:lstStyle/>
                    <a:p>
                      <a:pPr algn="l" fontAlgn="ctr" rtl="0"/>
                      <a:r>
                        <a:rPr lang="en-US" sz="1400" b="0" i="0" u="none" strike="noStrike" dirty="1">
                          <a:solidFill>
                            <a:srgbClr val="000000"/>
                          </a:solidFill>
                          <a:effectLst/>
                          <a:latin typeface="Segoe UI" panose="020b0502040204020203" pitchFamily="34" charset="0"/>
                        </a:rPr>
                        <a:t>Trustee Area 1 </a:t>
                      </a:r>
                    </a:p>
                  </a:txBody>
                  <a:tcPr marL="74559"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32,920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-0.9%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34,548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-5.9%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1,628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4.9%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460820005"/>
                  </a:ext>
                </a:extLst>
              </a:tr>
              <a:tr h="354399">
                <a:tc>
                  <a:txBody>
                    <a:bodyPr/>
                    <a:lstStyle/>
                    <a:p>
                      <a:pPr algn="l" fontAlgn="ctr" rtl="0"/>
                      <a:r>
                        <a:rPr lang="en-US" sz="1400" b="0" i="0" u="none" strike="noStrike" dirty="1">
                          <a:solidFill>
                            <a:srgbClr val="000000"/>
                          </a:solidFill>
                          <a:effectLst/>
                          <a:latin typeface="Segoe UI" panose="020b0502040204020203" pitchFamily="34" charset="0"/>
                        </a:rPr>
                        <a:t>Trustee Area 2</a:t>
                      </a:r>
                    </a:p>
                  </a:txBody>
                  <a:tcPr marL="74559"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33,240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35,773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2,533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7.6%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409035029"/>
                  </a:ext>
                </a:extLst>
              </a:tr>
              <a:tr h="354399">
                <a:tc>
                  <a:txBody>
                    <a:bodyPr/>
                    <a:lstStyle/>
                    <a:p>
                      <a:pPr algn="l" fontAlgn="ctr" rtl="0"/>
                      <a:r>
                        <a:rPr lang="en-US" sz="1400" b="0" i="0" u="none" strike="noStrike" dirty="1">
                          <a:solidFill>
                            <a:srgbClr val="000000"/>
                          </a:solidFill>
                          <a:effectLst/>
                          <a:latin typeface="Segoe UI" panose="020b0502040204020203" pitchFamily="34" charset="0"/>
                        </a:rPr>
                        <a:t>Trustee Area 3</a:t>
                      </a:r>
                    </a:p>
                  </a:txBody>
                  <a:tcPr marL="74559"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33,193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-0.1%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34,321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-6.5%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1,128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3.4%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57373514"/>
                  </a:ext>
                </a:extLst>
              </a:tr>
              <a:tr h="354399">
                <a:tc>
                  <a:txBody>
                    <a:bodyPr/>
                    <a:lstStyle/>
                    <a:p>
                      <a:pPr algn="l" fontAlgn="ctr" rtl="0"/>
                      <a:r>
                        <a:rPr lang="en-US" sz="1400" b="0" i="0" u="none" strike="noStrike" dirty="1">
                          <a:solidFill>
                            <a:srgbClr val="000000"/>
                          </a:solidFill>
                          <a:effectLst/>
                          <a:latin typeface="Segoe UI" panose="020b0502040204020203" pitchFamily="34" charset="0"/>
                        </a:rPr>
                        <a:t>Trustee Area 4</a:t>
                      </a:r>
                    </a:p>
                  </a:txBody>
                  <a:tcPr marL="74559"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33,386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0.5%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34,382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-6.4%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996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rtl="0"/>
                      <a:r>
                        <a:rPr lang="en-US" sz="1300" b="0" i="0" u="none" strike="noStrike" dirty="1">
                          <a:solidFill>
                            <a:srgbClr val="000000"/>
                          </a:solidFill>
                          <a:effectLst/>
                          <a:latin typeface="Segoe UI" panose="020b0502040204020203" pitchFamily="34" charset="0"/>
                        </a:rPr>
                        <a:t>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907290544"/>
                  </a:ext>
                </a:extLst>
              </a:tr>
              <a:tr h="354399">
                <a:tc>
                  <a:txBody>
                    <a:bodyPr/>
                    <a:lstStyle/>
                    <a:p>
                      <a:pPr algn="l" fontAlgn="ctr" rtl="0"/>
                      <a:r>
                        <a:rPr lang="en-US" sz="1400" b="0" i="0" u="none" strike="noStrike" dirty="1">
                          <a:solidFill>
                            <a:srgbClr val="000000"/>
                          </a:solidFill>
                          <a:effectLst/>
                          <a:latin typeface="Segoe UI" panose="020b0502040204020203" pitchFamily="34" charset="0"/>
                        </a:rPr>
                        <a:t>Trustee Area 5</a:t>
                      </a:r>
                    </a:p>
                  </a:txBody>
                  <a:tcPr marL="74559"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33,330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0.3%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44,575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21.4%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11,245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rtl="0"/>
                      <a:r>
                        <a:rPr lang="en-US" sz="1300" b="0" i="0" u="none" strike="noStrike" dirty="1">
                          <a:solidFill>
                            <a:srgbClr val="000000"/>
                          </a:solidFill>
                          <a:effectLst/>
                          <a:latin typeface="Segoe UI" panose="020b0502040204020203" pitchFamily="34" charset="0"/>
                        </a:rPr>
                        <a:t>33.7%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42044902"/>
                  </a:ext>
                </a:extLst>
              </a:tr>
              <a:tr h="354399">
                <a:tc>
                  <a:txBody>
                    <a:bodyPr/>
                    <a:lstStyle/>
                    <a:p>
                      <a:pPr algn="l" fontAlgn="ctr" rtl="0"/>
                      <a:r>
                        <a:rPr lang="en-US" sz="1400" b="1" i="0" u="none" strike="noStrike" dirty="1">
                          <a:solidFill>
                            <a:srgbClr val="FFFFFF"/>
                          </a:solidFill>
                          <a:effectLst/>
                          <a:latin typeface="Segoe UI" panose="020b0502040204020203" pitchFamily="34" charset="0"/>
                        </a:rPr>
                        <a:t>Total Population</a:t>
                      </a:r>
                    </a:p>
                  </a:txBody>
                  <a:tcPr marL="74559"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166,069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183,599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27.9%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17,530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04040"/>
                    </a:solidFill>
                  </a:tcPr>
                </a:tc>
                <a:tc>
                  <a:txBody>
                    <a:bodyPr/>
                    <a:lstStyle/>
                    <a:p>
                      <a:pPr algn="ctr" fontAlgn="ctr" rtl="0"/>
                      <a:r>
                        <a:rPr lang="en-US" sz="1300" b="1" i="0" u="none" strike="noStrike" dirty="1">
                          <a:solidFill>
                            <a:srgbClr val="FFFFFF"/>
                          </a:solidFill>
                          <a:effectLst/>
                          <a:latin typeface="Segoe UI" panose="020b0502040204020203" pitchFamily="34" charset="0"/>
                        </a:rPr>
                        <a:t>10.6%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04040"/>
                    </a:solidFill>
                  </a:tcPr>
                </a:tc>
                <a:extLst>
                  <a:ext uri="{0D108BD9-81ED-4DB2-BD59-A6C34878D82A}">
                    <a16:rowId xmlns:a16="http://schemas.microsoft.com/office/drawing/2014/main" val="3020038444"/>
                  </a:ext>
                </a:extLst>
              </a:tr>
            </a:tbl>
          </a:graphicData>
        </a:graphic>
      </p:graphicFrame>
    </p:spTree>
    <p:extLst>
      <p:ext uri="{BB962C8B-B14F-4D97-AF65-F5344CB8AC3E}">
        <p14:creationId xmlns:p14="http://schemas.microsoft.com/office/powerpoint/2010/main" val="1079275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Guru" typeface="Raavi"/>
        <a:font script="Tibt" typeface="Microsoft Himalaya"/>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Guru" typeface="Raavi"/>
        <a:font script="Tibt" typeface="Microsoft Himalaya"/>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1_F3 Grid Body Slide">
  <a:themeElements>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4.xml><?xml version="1.0" encoding="utf-8"?>
<a:theme xmlns:a="http://schemas.openxmlformats.org/drawingml/2006/main" name="F3 Grid Body Slide">
  <a:themeElements>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Light"/>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6.xml><?xml version="1.0" encoding="utf-8"?>
<a:theme xmlns:a="http://schemas.openxmlformats.org/drawingml/2006/main" name="2_F3 Grid Body Slide">
  <a:themeElements>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Guru" typeface="Raavi"/>
        <a:font script="Tibt" typeface="Microsoft Himalaya"/>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Guru" typeface="Raavi"/>
        <a:font script="Tibt" typeface="Microsoft Himalaya"/>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A82EA76C6ABC4789FC955F91C70C07" ma:contentTypeVersion="13" ma:contentTypeDescription="Create a new document." ma:contentTypeScope="" ma:versionID="947a34059682ab8722c68b08151317ee">
  <xsd:schema xmlns:xsd="http://www.w3.org/2001/XMLSchema" xmlns:xs="http://www.w3.org/2001/XMLSchema" xmlns:p="http://schemas.microsoft.com/office/2006/metadata/properties" xmlns:ns2="68c39c3d-c8c9-49a8-90a2-daa615030624" xmlns:ns3="0d7037bb-5f82-487a-a489-2ad14f11fb53" targetNamespace="http://schemas.microsoft.com/office/2006/metadata/properties" ma:root="true" ma:fieldsID="7cfa28709795ff86701fd5a26847e764" ns2:_="" ns3:_="">
    <xsd:import namespace="68c39c3d-c8c9-49a8-90a2-daa615030624"/>
    <xsd:import namespace="0d7037bb-5f82-487a-a489-2ad14f11fb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39c3d-c8c9-49a8-90a2-daa615030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7037bb-5f82-487a-a489-2ad14f11fb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1 6 " ? > < p r o p e r t i e s   x m l n s = " h t t p : / / w w w . i m a n a g e . c o m / w o r k / x m l s c h e m a " >  
     < d o c u m e n t i d > i M a n a g e ! 6 2 3 9 0 5 4 . 1 < / d o c u m e n t i d >  
     < s e n d e r i d > J S A L T < / s e n d e r i d >  
     < s e n d e r e m a i l > J S A L T @ F 3 L A W . C O M < / s e n d e r e m a i l >  
     < l a s t m o d i f i e d > 2 0 2 1 - 1 2 - 0 6 T 0 9 : 5 6 : 4 2 . 0 0 0 0 0 0 0 - 0 8 : 0 0 < / l a s t m o d i f i e d >  
     < d a t a b a s e > i M a n a g e < / d a t a b a s e >  
 < / 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7A5472-D1CC-42DA-81D3-613207389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39c3d-c8c9-49a8-90a2-daa615030624"/>
    <ds:schemaRef ds:uri="0d7037bb-5f82-487a-a489-2ad14f11f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99124F-5343-408B-AC39-3E00207D58C8}">
  <ds:schemaRefs>
    <ds:schemaRef ds:uri="http://www.imanage.com/work/xmlschema"/>
  </ds:schemaRefs>
</ds:datastoreItem>
</file>

<file path=customXml/itemProps3.xml><?xml version="1.0" encoding="utf-8"?>
<ds:datastoreItem xmlns:ds="http://schemas.openxmlformats.org/officeDocument/2006/customXml" ds:itemID="{3440BCD0-50C0-4F16-B231-3E27642D049F}">
  <ds:schemaRefs>
    <ds:schemaRef ds:uri="0d7037bb-5f82-487a-a489-2ad14f11fb53"/>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68c39c3d-c8c9-49a8-90a2-daa615030624"/>
    <ds:schemaRef ds:uri="http://www.w3.org/XML/1998/namespace"/>
    <ds:schemaRef ds:uri="http://purl.org/dc/dcmitype/"/>
  </ds:schemaRefs>
</ds:datastoreItem>
</file>

<file path=customXml/itemProps4.xml><?xml version="1.0" encoding="utf-8"?>
<ds:datastoreItem xmlns:ds="http://schemas.openxmlformats.org/officeDocument/2006/customXml" ds:itemID="{AA94A15E-801E-4864-B182-0F6AADD2BC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basic_interview_template(3)</Template>
  <TotalTime>0</TotalTime>
  <Application>Microsoft Office PowerPoint</Application>
  <PresentationFormat/>
  <Slides>22</Slides>
  <ScaleCrop>false</ScaleCrop>
  <HeadingPairs>
    <vt:vector size="6" baseType="variant">
      <vt:variant>
        <vt:lpstr>Fonts Used</vt:lpstr>
      </vt:variant>
      <vt:variant>
        <vt:i4>9</vt:i4>
      </vt:variant>
      <vt:variant>
        <vt:lpstr>Theme</vt:lpstr>
      </vt:variant>
      <vt:variant>
        <vt:i4>5</vt:i4>
      </vt:variant>
      <vt:variant>
        <vt:lpstr>Slide Titles</vt:lpstr>
      </vt:variant>
      <vt:variant>
        <vt:i4>22</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2022-02-18T16:05:40Z</cp:lastPrinted>
  <dcterms:created xsi:type="dcterms:W3CDTF">2022-02-18T16:05:40Z</dcterms:created>
  <dcterms:modified xsi:type="dcterms:W3CDTF">2022-02-18T16:05:40Z</dcterms:modified>
</cp:coreProperties>
</file>